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959888" cy="3294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49B7EA-C4A4-4390-92EE-088F4976B1E5}" v="6" dt="2023-03-07T09:35:30.4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7" d="100"/>
          <a:sy n="17" d="100"/>
        </p:scale>
        <p:origin x="2702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m Tharupath" userId="b57443bc531d5d63" providerId="LiveId" clId="{1149B7EA-C4A4-4390-92EE-088F4976B1E5}"/>
    <pc:docChg chg="undo custSel modSld">
      <pc:chgData name="Cham Tharupath" userId="b57443bc531d5d63" providerId="LiveId" clId="{1149B7EA-C4A4-4390-92EE-088F4976B1E5}" dt="2023-03-07T10:17:24.661" v="118" actId="478"/>
      <pc:docMkLst>
        <pc:docMk/>
      </pc:docMkLst>
      <pc:sldChg chg="addSp delSp modSp mod">
        <pc:chgData name="Cham Tharupath" userId="b57443bc531d5d63" providerId="LiveId" clId="{1149B7EA-C4A4-4390-92EE-088F4976B1E5}" dt="2023-03-07T10:17:24.661" v="118" actId="478"/>
        <pc:sldMkLst>
          <pc:docMk/>
          <pc:sldMk cId="1439306860" sldId="256"/>
        </pc:sldMkLst>
        <pc:spChg chg="add del mod">
          <ac:chgData name="Cham Tharupath" userId="b57443bc531d5d63" providerId="LiveId" clId="{1149B7EA-C4A4-4390-92EE-088F4976B1E5}" dt="2023-03-07T09:31:01.650" v="93" actId="478"/>
          <ac:spMkLst>
            <pc:docMk/>
            <pc:sldMk cId="1439306860" sldId="256"/>
            <ac:spMk id="2" creationId="{77F9CF90-BE56-50A5-5874-92D57A433F37}"/>
          </ac:spMkLst>
        </pc:spChg>
        <pc:spChg chg="add del mod">
          <ac:chgData name="Cham Tharupath" userId="b57443bc531d5d63" providerId="LiveId" clId="{1149B7EA-C4A4-4390-92EE-088F4976B1E5}" dt="2023-03-07T10:17:24.661" v="118" actId="478"/>
          <ac:spMkLst>
            <pc:docMk/>
            <pc:sldMk cId="1439306860" sldId="256"/>
            <ac:spMk id="2" creationId="{DD43C167-981D-D4D0-1468-3CB88E949E1F}"/>
          </ac:spMkLst>
        </pc:spChg>
        <pc:spChg chg="add mod">
          <ac:chgData name="Cham Tharupath" userId="b57443bc531d5d63" providerId="LiveId" clId="{1149B7EA-C4A4-4390-92EE-088F4976B1E5}" dt="2023-03-07T09:31:20.619" v="95" actId="14100"/>
          <ac:spMkLst>
            <pc:docMk/>
            <pc:sldMk cId="1439306860" sldId="256"/>
            <ac:spMk id="4" creationId="{10C4F41C-F7FF-80DA-CA9C-BFF94D3C444D}"/>
          </ac:spMkLst>
        </pc:spChg>
        <pc:picChg chg="add mod">
          <ac:chgData name="Cham Tharupath" userId="b57443bc531d5d63" providerId="LiveId" clId="{1149B7EA-C4A4-4390-92EE-088F4976B1E5}" dt="2023-03-07T09:31:26.893" v="103" actId="1035"/>
          <ac:picMkLst>
            <pc:docMk/>
            <pc:sldMk cId="1439306860" sldId="256"/>
            <ac:picMk id="5" creationId="{31D385F1-7C16-488B-02D7-0B795BD63D3F}"/>
          </ac:picMkLst>
        </pc:picChg>
        <pc:picChg chg="add mod">
          <ac:chgData name="Cham Tharupath" userId="b57443bc531d5d63" providerId="LiveId" clId="{1149B7EA-C4A4-4390-92EE-088F4976B1E5}" dt="2023-03-07T09:31:23.575" v="99" actId="1035"/>
          <ac:picMkLst>
            <pc:docMk/>
            <pc:sldMk cId="1439306860" sldId="256"/>
            <ac:picMk id="6" creationId="{A848A58B-C43F-DC87-956E-EE01102D0AE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90979"/>
            <a:ext cx="18665905" cy="11468218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301456"/>
            <a:ext cx="16469916" cy="7953023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680A-CDD5-45CB-95CB-935AD21C92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8BD4-D226-4616-95C2-5DCD525D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63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680A-CDD5-45CB-95CB-935AD21C92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8BD4-D226-4616-95C2-5DCD525D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5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53783"/>
            <a:ext cx="4735101" cy="2791565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53783"/>
            <a:ext cx="13930804" cy="2791565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680A-CDD5-45CB-95CB-935AD21C92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8BD4-D226-4616-95C2-5DCD525D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9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680A-CDD5-45CB-95CB-935AD21C92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8BD4-D226-4616-95C2-5DCD525D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45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212290"/>
            <a:ext cx="18940403" cy="13702383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2044303"/>
            <a:ext cx="18940403" cy="7205759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680A-CDD5-45CB-95CB-935AD21C92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8BD4-D226-4616-95C2-5DCD525D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572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68916"/>
            <a:ext cx="9332952" cy="2090052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68916"/>
            <a:ext cx="9332952" cy="2090052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680A-CDD5-45CB-95CB-935AD21C92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8BD4-D226-4616-95C2-5DCD525D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414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53791"/>
            <a:ext cx="18940403" cy="636699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75030"/>
            <a:ext cx="9290060" cy="3957448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2032478"/>
            <a:ext cx="9290060" cy="17697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75030"/>
            <a:ext cx="9335813" cy="3957448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2032478"/>
            <a:ext cx="9335813" cy="17697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680A-CDD5-45CB-95CB-935AD21C92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8BD4-D226-4616-95C2-5DCD525D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95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680A-CDD5-45CB-95CB-935AD21C92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8BD4-D226-4616-95C2-5DCD525D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53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680A-CDD5-45CB-95CB-935AD21C92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8BD4-D226-4616-95C2-5DCD525D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464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96042"/>
            <a:ext cx="7082635" cy="7686146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42847"/>
            <a:ext cx="11117193" cy="23409194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82187"/>
            <a:ext cx="7082635" cy="18307975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680A-CDD5-45CB-95CB-935AD21C92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8BD4-D226-4616-95C2-5DCD525D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5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96042"/>
            <a:ext cx="7082635" cy="7686146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42847"/>
            <a:ext cx="11117193" cy="23409194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82187"/>
            <a:ext cx="7082635" cy="18307975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680A-CDD5-45CB-95CB-935AD21C92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8BD4-D226-4616-95C2-5DCD525D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86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53791"/>
            <a:ext cx="18940403" cy="6366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68916"/>
            <a:ext cx="18940403" cy="209005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531087"/>
            <a:ext cx="4940975" cy="1753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F680A-CDD5-45CB-95CB-935AD21C92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531087"/>
            <a:ext cx="7411462" cy="1753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531087"/>
            <a:ext cx="4940975" cy="1753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88BD4-D226-4616-95C2-5DCD525D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4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0C4F41C-F7FF-80DA-CA9C-BFF94D3C444D}"/>
              </a:ext>
            </a:extLst>
          </p:cNvPr>
          <p:cNvSpPr txBox="1">
            <a:spLocks/>
          </p:cNvSpPr>
          <p:nvPr/>
        </p:nvSpPr>
        <p:spPr>
          <a:xfrm>
            <a:off x="0" y="32065327"/>
            <a:ext cx="21959888" cy="869419"/>
          </a:xfrm>
          <a:prstGeom prst="rect">
            <a:avLst/>
          </a:prstGeom>
          <a:solidFill>
            <a:srgbClr val="002060"/>
          </a:solidFill>
        </p:spPr>
        <p:txBody>
          <a:bodyPr vert="horz" lIns="61977" tIns="30989" rIns="61977" bIns="30989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rgbClr val="92D05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200" dirty="0">
                <a:cs typeface="Cavolini" panose="03000502040302020204" pitchFamily="66" charset="0"/>
              </a:rPr>
              <a:t>International Conference on Building Resilience in Tropical </a:t>
            </a:r>
            <a:r>
              <a:rPr lang="en-GB" sz="4200" dirty="0" err="1">
                <a:cs typeface="Cavolini" panose="03000502040302020204" pitchFamily="66" charset="0"/>
              </a:rPr>
              <a:t>Agro</a:t>
            </a:r>
            <a:r>
              <a:rPr lang="en-GB" sz="4200" dirty="0">
                <a:cs typeface="Cavolini" panose="03000502040302020204" pitchFamily="66" charset="0"/>
              </a:rPr>
              <a:t>-ecosystems - 2023 </a:t>
            </a:r>
            <a:endParaRPr lang="en-US" sz="4200" dirty="0">
              <a:cs typeface="Cavolini" panose="03000502040302020204" pitchFamily="66" charset="0"/>
            </a:endParaRPr>
          </a:p>
        </p:txBody>
      </p:sp>
      <p:pic>
        <p:nvPicPr>
          <p:cNvPr id="5" name="Picture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31D385F1-7C16-488B-02D7-0B795BD63D3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7926" y="31205153"/>
            <a:ext cx="3631962" cy="7585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48A58B-C43F-DC87-956E-EE01102D0A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6" y="30400578"/>
            <a:ext cx="3511449" cy="165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306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57</TotalTime>
  <Words>10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Cham Tharupath</dc:creator>
  <cp:lastModifiedBy>Cham Tharupath</cp:lastModifiedBy>
  <cp:revision>1</cp:revision>
  <dcterms:created xsi:type="dcterms:W3CDTF">2023-03-01T07:28:27Z</dcterms:created>
  <dcterms:modified xsi:type="dcterms:W3CDTF">2023-03-07T10:18:05Z</dcterms:modified>
</cp:coreProperties>
</file>