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275897-6CD5-4A3D-958C-944BFD71CA82}" v="92" dt="2023-03-07T04:33:23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m Tharupath" userId="b57443bc531d5d63" providerId="LiveId" clId="{AE275897-6CD5-4A3D-958C-944BFD71CA82}"/>
    <pc:docChg chg="undo custSel addSld delSld modSld modMainMaster">
      <pc:chgData name="Cham Tharupath" userId="b57443bc531d5d63" providerId="LiveId" clId="{AE275897-6CD5-4A3D-958C-944BFD71CA82}" dt="2023-03-07T10:16:35.304" v="243"/>
      <pc:docMkLst>
        <pc:docMk/>
      </pc:docMkLst>
      <pc:sldChg chg="modSp mod">
        <pc:chgData name="Cham Tharupath" userId="b57443bc531d5d63" providerId="LiveId" clId="{AE275897-6CD5-4A3D-958C-944BFD71CA82}" dt="2023-03-07T10:16:35.304" v="243"/>
        <pc:sldMkLst>
          <pc:docMk/>
          <pc:sldMk cId="2412622340" sldId="256"/>
        </pc:sldMkLst>
        <pc:spChg chg="mod">
          <ac:chgData name="Cham Tharupath" userId="b57443bc531d5d63" providerId="LiveId" clId="{AE275897-6CD5-4A3D-958C-944BFD71CA82}" dt="2023-03-07T10:16:35.304" v="243"/>
          <ac:spMkLst>
            <pc:docMk/>
            <pc:sldMk cId="2412622340" sldId="256"/>
            <ac:spMk id="2" creationId="{E7BA37C0-660B-CF22-4E41-DF0FB3868E84}"/>
          </ac:spMkLst>
        </pc:spChg>
        <pc:spChg chg="mod">
          <ac:chgData name="Cham Tharupath" userId="b57443bc531d5d63" providerId="LiveId" clId="{AE275897-6CD5-4A3D-958C-944BFD71CA82}" dt="2023-03-07T10:15:51.602" v="238" actId="404"/>
          <ac:spMkLst>
            <pc:docMk/>
            <pc:sldMk cId="2412622340" sldId="256"/>
            <ac:spMk id="3" creationId="{2A2C453D-0771-1208-FF27-9B33CAC0B236}"/>
          </ac:spMkLst>
        </pc:spChg>
      </pc:sldChg>
      <pc:sldChg chg="new del">
        <pc:chgData name="Cham Tharupath" userId="b57443bc531d5d63" providerId="LiveId" clId="{AE275897-6CD5-4A3D-958C-944BFD71CA82}" dt="2023-03-07T04:31:35.100" v="198" actId="47"/>
        <pc:sldMkLst>
          <pc:docMk/>
          <pc:sldMk cId="3180839124" sldId="257"/>
        </pc:sldMkLst>
      </pc:sldChg>
      <pc:sldChg chg="new del">
        <pc:chgData name="Cham Tharupath" userId="b57443bc531d5d63" providerId="LiveId" clId="{AE275897-6CD5-4A3D-958C-944BFD71CA82}" dt="2023-03-07T04:31:42.278" v="201" actId="47"/>
        <pc:sldMkLst>
          <pc:docMk/>
          <pc:sldMk cId="3636621366" sldId="257"/>
        </pc:sldMkLst>
      </pc:sldChg>
      <pc:sldChg chg="new del">
        <pc:chgData name="Cham Tharupath" userId="b57443bc531d5d63" providerId="LiveId" clId="{AE275897-6CD5-4A3D-958C-944BFD71CA82}" dt="2023-03-07T04:32:52.479" v="216" actId="47"/>
        <pc:sldMkLst>
          <pc:docMk/>
          <pc:sldMk cId="3728279916" sldId="257"/>
        </pc:sldMkLst>
      </pc:sldChg>
      <pc:sldChg chg="new del">
        <pc:chgData name="Cham Tharupath" userId="b57443bc531d5d63" providerId="LiveId" clId="{AE275897-6CD5-4A3D-958C-944BFD71CA82}" dt="2023-03-07T04:33:34.422" v="219" actId="47"/>
        <pc:sldMkLst>
          <pc:docMk/>
          <pc:sldMk cId="4131422414" sldId="257"/>
        </pc:sldMkLst>
      </pc:sldChg>
      <pc:sldChg chg="new">
        <pc:chgData name="Cham Tharupath" userId="b57443bc531d5d63" providerId="LiveId" clId="{AE275897-6CD5-4A3D-958C-944BFD71CA82}" dt="2023-03-07T04:33:28.663" v="218" actId="680"/>
        <pc:sldMkLst>
          <pc:docMk/>
          <pc:sldMk cId="1837630463" sldId="258"/>
        </pc:sldMkLst>
      </pc:sldChg>
      <pc:sldChg chg="new del">
        <pc:chgData name="Cham Tharupath" userId="b57443bc531d5d63" providerId="LiveId" clId="{AE275897-6CD5-4A3D-958C-944BFD71CA82}" dt="2023-03-07T04:31:35.657" v="199" actId="47"/>
        <pc:sldMkLst>
          <pc:docMk/>
          <pc:sldMk cId="3814536394" sldId="258"/>
        </pc:sldMkLst>
      </pc:sldChg>
      <pc:sldChg chg="new">
        <pc:chgData name="Cham Tharupath" userId="b57443bc531d5d63" providerId="LiveId" clId="{AE275897-6CD5-4A3D-958C-944BFD71CA82}" dt="2023-03-07T04:33:39.630" v="220" actId="680"/>
        <pc:sldMkLst>
          <pc:docMk/>
          <pc:sldMk cId="981513990" sldId="259"/>
        </pc:sldMkLst>
      </pc:sldChg>
      <pc:sldChg chg="new">
        <pc:chgData name="Cham Tharupath" userId="b57443bc531d5d63" providerId="LiveId" clId="{AE275897-6CD5-4A3D-958C-944BFD71CA82}" dt="2023-03-07T04:33:42.231" v="221" actId="680"/>
        <pc:sldMkLst>
          <pc:docMk/>
          <pc:sldMk cId="2680803581" sldId="260"/>
        </pc:sldMkLst>
      </pc:sldChg>
      <pc:sldChg chg="new">
        <pc:chgData name="Cham Tharupath" userId="b57443bc531d5d63" providerId="LiveId" clId="{AE275897-6CD5-4A3D-958C-944BFD71CA82}" dt="2023-03-07T04:33:44.420" v="222" actId="680"/>
        <pc:sldMkLst>
          <pc:docMk/>
          <pc:sldMk cId="3259103312" sldId="261"/>
        </pc:sldMkLst>
      </pc:sldChg>
      <pc:sldChg chg="new">
        <pc:chgData name="Cham Tharupath" userId="b57443bc531d5d63" providerId="LiveId" clId="{AE275897-6CD5-4A3D-958C-944BFD71CA82}" dt="2023-03-07T04:33:47.726" v="223" actId="680"/>
        <pc:sldMkLst>
          <pc:docMk/>
          <pc:sldMk cId="1050646554" sldId="262"/>
        </pc:sldMkLst>
      </pc:sldChg>
      <pc:sldChg chg="new">
        <pc:chgData name="Cham Tharupath" userId="b57443bc531d5d63" providerId="LiveId" clId="{AE275897-6CD5-4A3D-958C-944BFD71CA82}" dt="2023-03-07T04:33:53.130" v="224" actId="680"/>
        <pc:sldMkLst>
          <pc:docMk/>
          <pc:sldMk cId="242105420" sldId="263"/>
        </pc:sldMkLst>
      </pc:sldChg>
      <pc:sldChg chg="new">
        <pc:chgData name="Cham Tharupath" userId="b57443bc531d5d63" providerId="LiveId" clId="{AE275897-6CD5-4A3D-958C-944BFD71CA82}" dt="2023-03-07T04:33:56.288" v="225" actId="680"/>
        <pc:sldMkLst>
          <pc:docMk/>
          <pc:sldMk cId="2401564631" sldId="264"/>
        </pc:sldMkLst>
      </pc:sldChg>
      <pc:sldMasterChg chg="addSp delSp modSp mod modSldLayout">
        <pc:chgData name="Cham Tharupath" userId="b57443bc531d5d63" providerId="LiveId" clId="{AE275897-6CD5-4A3D-958C-944BFD71CA82}" dt="2023-03-07T04:32:35.270" v="214" actId="478"/>
        <pc:sldMasterMkLst>
          <pc:docMk/>
          <pc:sldMasterMk cId="738708062" sldId="2147483648"/>
        </pc:sldMasterMkLst>
        <pc:spChg chg="mod">
          <ac:chgData name="Cham Tharupath" userId="b57443bc531d5d63" providerId="LiveId" clId="{AE275897-6CD5-4A3D-958C-944BFD71CA82}" dt="2023-03-07T04:32:32.706" v="213" actId="207"/>
          <ac:spMkLst>
            <pc:docMk/>
            <pc:sldMasterMk cId="738708062" sldId="2147483648"/>
            <ac:spMk id="4" creationId="{2039408C-224C-B51E-181F-FFABAFAC782F}"/>
          </ac:spMkLst>
        </pc:spChg>
        <pc:spChg chg="mod">
          <ac:chgData name="Cham Tharupath" userId="b57443bc531d5d63" providerId="LiveId" clId="{AE275897-6CD5-4A3D-958C-944BFD71CA82}" dt="2023-03-07T04:32:32.706" v="213" actId="207"/>
          <ac:spMkLst>
            <pc:docMk/>
            <pc:sldMasterMk cId="738708062" sldId="2147483648"/>
            <ac:spMk id="5" creationId="{BEA551F1-DFA6-BA0D-F187-8B678E356394}"/>
          </ac:spMkLst>
        </pc:spChg>
        <pc:spChg chg="mod">
          <ac:chgData name="Cham Tharupath" userId="b57443bc531d5d63" providerId="LiveId" clId="{AE275897-6CD5-4A3D-958C-944BFD71CA82}" dt="2023-03-07T04:32:32.706" v="213" actId="207"/>
          <ac:spMkLst>
            <pc:docMk/>
            <pc:sldMasterMk cId="738708062" sldId="2147483648"/>
            <ac:spMk id="6" creationId="{A8B70B44-C307-7C67-E552-E49430024CD6}"/>
          </ac:spMkLst>
        </pc:spChg>
        <pc:spChg chg="add del mod">
          <ac:chgData name="Cham Tharupath" userId="b57443bc531d5d63" providerId="LiveId" clId="{AE275897-6CD5-4A3D-958C-944BFD71CA82}" dt="2023-03-07T04:32:35.270" v="214" actId="478"/>
          <ac:spMkLst>
            <pc:docMk/>
            <pc:sldMasterMk cId="738708062" sldId="2147483648"/>
            <ac:spMk id="7" creationId="{E0F085B5-580C-1D2D-EE38-13A1A5B4ECD9}"/>
          </ac:spMkLst>
        </pc:spChg>
        <pc:sldLayoutChg chg="delSp modSp mod">
          <pc:chgData name="Cham Tharupath" userId="b57443bc531d5d63" providerId="LiveId" clId="{AE275897-6CD5-4A3D-958C-944BFD71CA82}" dt="2023-03-07T04:15:18.311" v="70" actId="478"/>
          <pc:sldLayoutMkLst>
            <pc:docMk/>
            <pc:sldMasterMk cId="738708062" sldId="2147483648"/>
            <pc:sldLayoutMk cId="3564929466" sldId="2147483650"/>
          </pc:sldLayoutMkLst>
          <pc:spChg chg="mod">
            <ac:chgData name="Cham Tharupath" userId="b57443bc531d5d63" providerId="LiveId" clId="{AE275897-6CD5-4A3D-958C-944BFD71CA82}" dt="2023-03-07T04:14:35.479" v="61" actId="1076"/>
            <ac:spMkLst>
              <pc:docMk/>
              <pc:sldMasterMk cId="738708062" sldId="2147483648"/>
              <pc:sldLayoutMk cId="3564929466" sldId="2147483650"/>
              <ac:spMk id="4" creationId="{0498D6D8-77CF-13C0-2142-F0ED8DC7BED0}"/>
            </ac:spMkLst>
          </pc:spChg>
          <pc:spChg chg="mod">
            <ac:chgData name="Cham Tharupath" userId="b57443bc531d5d63" providerId="LiveId" clId="{AE275897-6CD5-4A3D-958C-944BFD71CA82}" dt="2023-03-07T04:15:14.687" v="69" actId="403"/>
            <ac:spMkLst>
              <pc:docMk/>
              <pc:sldMasterMk cId="738708062" sldId="2147483648"/>
              <pc:sldLayoutMk cId="3564929466" sldId="2147483650"/>
              <ac:spMk id="5" creationId="{480D73E3-C0DC-9EBB-19EE-57CDA5CAA891}"/>
            </ac:spMkLst>
          </pc:spChg>
          <pc:spChg chg="mod">
            <ac:chgData name="Cham Tharupath" userId="b57443bc531d5d63" providerId="LiveId" clId="{AE275897-6CD5-4A3D-958C-944BFD71CA82}" dt="2023-03-07T04:14:35.479" v="61" actId="1076"/>
            <ac:spMkLst>
              <pc:docMk/>
              <pc:sldMasterMk cId="738708062" sldId="2147483648"/>
              <pc:sldLayoutMk cId="3564929466" sldId="2147483650"/>
              <ac:spMk id="6" creationId="{EA846CD9-6082-E1C2-FFC1-86D492DFE0D1}"/>
            </ac:spMkLst>
          </pc:spChg>
          <pc:spChg chg="del mod">
            <ac:chgData name="Cham Tharupath" userId="b57443bc531d5d63" providerId="LiveId" clId="{AE275897-6CD5-4A3D-958C-944BFD71CA82}" dt="2023-03-07T04:15:18.311" v="70" actId="478"/>
            <ac:spMkLst>
              <pc:docMk/>
              <pc:sldMasterMk cId="738708062" sldId="2147483648"/>
              <pc:sldLayoutMk cId="3564929466" sldId="2147483650"/>
              <ac:spMk id="7" creationId="{2B0AF1DF-C178-62C7-0FDF-5E195D7AAF14}"/>
            </ac:spMkLst>
          </pc:spChg>
        </pc:sldLayoutChg>
        <pc:sldLayoutChg chg="addSp delSp modSp mod">
          <pc:chgData name="Cham Tharupath" userId="b57443bc531d5d63" providerId="LiveId" clId="{AE275897-6CD5-4A3D-958C-944BFD71CA82}" dt="2023-03-07T04:16:46.889" v="84" actId="21"/>
          <pc:sldLayoutMkLst>
            <pc:docMk/>
            <pc:sldMasterMk cId="738708062" sldId="2147483648"/>
            <pc:sldLayoutMk cId="4252859098" sldId="2147483651"/>
          </pc:sldLayoutMkLst>
          <pc:spChg chg="mod">
            <ac:chgData name="Cham Tharupath" userId="b57443bc531d5d63" providerId="LiveId" clId="{AE275897-6CD5-4A3D-958C-944BFD71CA82}" dt="2023-03-07T04:16:21.152" v="78" actId="207"/>
            <ac:spMkLst>
              <pc:docMk/>
              <pc:sldMasterMk cId="738708062" sldId="2147483648"/>
              <pc:sldLayoutMk cId="4252859098" sldId="2147483651"/>
              <ac:spMk id="4" creationId="{641665A8-4757-0633-D23D-3140E1AF478B}"/>
            </ac:spMkLst>
          </pc:spChg>
          <pc:spChg chg="mod">
            <ac:chgData name="Cham Tharupath" userId="b57443bc531d5d63" providerId="LiveId" clId="{AE275897-6CD5-4A3D-958C-944BFD71CA82}" dt="2023-03-07T04:16:43.209" v="83" actId="207"/>
            <ac:spMkLst>
              <pc:docMk/>
              <pc:sldMasterMk cId="738708062" sldId="2147483648"/>
              <pc:sldLayoutMk cId="4252859098" sldId="2147483651"/>
              <ac:spMk id="5" creationId="{05F96B6E-D906-CB67-8500-07E7C9ED8550}"/>
            </ac:spMkLst>
          </pc:spChg>
          <pc:spChg chg="mod">
            <ac:chgData name="Cham Tharupath" userId="b57443bc531d5d63" providerId="LiveId" clId="{AE275897-6CD5-4A3D-958C-944BFD71CA82}" dt="2023-03-07T04:16:21.152" v="78" actId="207"/>
            <ac:spMkLst>
              <pc:docMk/>
              <pc:sldMasterMk cId="738708062" sldId="2147483648"/>
              <pc:sldLayoutMk cId="4252859098" sldId="2147483651"/>
              <ac:spMk id="6" creationId="{57A12383-561A-15DE-82C6-4DD80C25DC2C}"/>
            </ac:spMkLst>
          </pc:spChg>
          <pc:spChg chg="del">
            <ac:chgData name="Cham Tharupath" userId="b57443bc531d5d63" providerId="LiveId" clId="{AE275897-6CD5-4A3D-958C-944BFD71CA82}" dt="2023-03-07T04:14:25.192" v="59" actId="478"/>
            <ac:spMkLst>
              <pc:docMk/>
              <pc:sldMasterMk cId="738708062" sldId="2147483648"/>
              <pc:sldLayoutMk cId="4252859098" sldId="2147483651"/>
              <ac:spMk id="7" creationId="{78353F88-7EFD-1D7B-ABA9-8C7A911EC3D9}"/>
            </ac:spMkLst>
          </pc:spChg>
          <pc:spChg chg="add del mod">
            <ac:chgData name="Cham Tharupath" userId="b57443bc531d5d63" providerId="LiveId" clId="{AE275897-6CD5-4A3D-958C-944BFD71CA82}" dt="2023-03-07T04:15:35.736" v="72"/>
            <ac:spMkLst>
              <pc:docMk/>
              <pc:sldMasterMk cId="738708062" sldId="2147483648"/>
              <pc:sldLayoutMk cId="4252859098" sldId="2147483651"/>
              <ac:spMk id="10" creationId="{21DCA403-927F-B8FF-3CB9-544FC65C3889}"/>
            </ac:spMkLst>
          </pc:spChg>
          <pc:spChg chg="add del mod">
            <ac:chgData name="Cham Tharupath" userId="b57443bc531d5d63" providerId="LiveId" clId="{AE275897-6CD5-4A3D-958C-944BFD71CA82}" dt="2023-03-07T04:15:35.736" v="72"/>
            <ac:spMkLst>
              <pc:docMk/>
              <pc:sldMasterMk cId="738708062" sldId="2147483648"/>
              <pc:sldLayoutMk cId="4252859098" sldId="2147483651"/>
              <ac:spMk id="11" creationId="{8748DCA7-C135-1A0E-20FA-D8FEE3728100}"/>
            </ac:spMkLst>
          </pc:spChg>
          <pc:spChg chg="add del mod">
            <ac:chgData name="Cham Tharupath" userId="b57443bc531d5d63" providerId="LiveId" clId="{AE275897-6CD5-4A3D-958C-944BFD71CA82}" dt="2023-03-07T04:15:35.736" v="72"/>
            <ac:spMkLst>
              <pc:docMk/>
              <pc:sldMasterMk cId="738708062" sldId="2147483648"/>
              <pc:sldLayoutMk cId="4252859098" sldId="2147483651"/>
              <ac:spMk id="12" creationId="{7017E228-4367-99D5-46B6-31B60DCF700C}"/>
            </ac:spMkLst>
          </pc:spChg>
          <pc:spChg chg="add del mod">
            <ac:chgData name="Cham Tharupath" userId="b57443bc531d5d63" providerId="LiveId" clId="{AE275897-6CD5-4A3D-958C-944BFD71CA82}" dt="2023-03-07T04:16:46.889" v="84" actId="21"/>
            <ac:spMkLst>
              <pc:docMk/>
              <pc:sldMasterMk cId="738708062" sldId="2147483648"/>
              <pc:sldLayoutMk cId="4252859098" sldId="2147483651"/>
              <ac:spMk id="13" creationId="{9F30FE48-800D-0B01-9E49-821D3017D1FE}"/>
            </ac:spMkLst>
          </pc:spChg>
        </pc:sldLayoutChg>
        <pc:sldLayoutChg chg="addSp delSp modSp mod">
          <pc:chgData name="Cham Tharupath" userId="b57443bc531d5d63" providerId="LiveId" clId="{AE275897-6CD5-4A3D-958C-944BFD71CA82}" dt="2023-03-07T04:17:54.020" v="97" actId="21"/>
          <pc:sldLayoutMkLst>
            <pc:docMk/>
            <pc:sldMasterMk cId="738708062" sldId="2147483648"/>
            <pc:sldLayoutMk cId="1114003971" sldId="2147483652"/>
          </pc:sldLayoutMkLst>
          <pc:spChg chg="mod">
            <ac:chgData name="Cham Tharupath" userId="b57443bc531d5d63" providerId="LiveId" clId="{AE275897-6CD5-4A3D-958C-944BFD71CA82}" dt="2023-03-07T04:17:50.451" v="96" actId="207"/>
            <ac:spMkLst>
              <pc:docMk/>
              <pc:sldMasterMk cId="738708062" sldId="2147483648"/>
              <pc:sldLayoutMk cId="1114003971" sldId="2147483652"/>
              <ac:spMk id="5" creationId="{22157465-E715-D1FC-49C5-7F75D4E257E5}"/>
            </ac:spMkLst>
          </pc:spChg>
          <pc:spChg chg="mod">
            <ac:chgData name="Cham Tharupath" userId="b57443bc531d5d63" providerId="LiveId" clId="{AE275897-6CD5-4A3D-958C-944BFD71CA82}" dt="2023-03-07T04:17:50.451" v="96" actId="207"/>
            <ac:spMkLst>
              <pc:docMk/>
              <pc:sldMasterMk cId="738708062" sldId="2147483648"/>
              <pc:sldLayoutMk cId="1114003971" sldId="2147483652"/>
              <ac:spMk id="6" creationId="{609A831C-2593-C715-ADA1-77B5BD1E73BB}"/>
            </ac:spMkLst>
          </pc:spChg>
          <pc:spChg chg="mod">
            <ac:chgData name="Cham Tharupath" userId="b57443bc531d5d63" providerId="LiveId" clId="{AE275897-6CD5-4A3D-958C-944BFD71CA82}" dt="2023-03-07T04:17:50.451" v="96" actId="207"/>
            <ac:spMkLst>
              <pc:docMk/>
              <pc:sldMasterMk cId="738708062" sldId="2147483648"/>
              <pc:sldLayoutMk cId="1114003971" sldId="2147483652"/>
              <ac:spMk id="7" creationId="{995F64E9-49C6-F921-3910-2132148F0F11}"/>
            </ac:spMkLst>
          </pc:spChg>
          <pc:spChg chg="del">
            <ac:chgData name="Cham Tharupath" userId="b57443bc531d5d63" providerId="LiveId" clId="{AE275897-6CD5-4A3D-958C-944BFD71CA82}" dt="2023-03-07T04:16:51.040" v="85" actId="478"/>
            <ac:spMkLst>
              <pc:docMk/>
              <pc:sldMasterMk cId="738708062" sldId="2147483648"/>
              <pc:sldLayoutMk cId="1114003971" sldId="2147483652"/>
              <ac:spMk id="8" creationId="{ACF4F6A1-B0AB-E218-06B0-4864E9E6A3B0}"/>
            </ac:spMkLst>
          </pc:spChg>
          <pc:spChg chg="add del mod">
            <ac:chgData name="Cham Tharupath" userId="b57443bc531d5d63" providerId="LiveId" clId="{AE275897-6CD5-4A3D-958C-944BFD71CA82}" dt="2023-03-07T04:17:54.020" v="97" actId="21"/>
            <ac:spMkLst>
              <pc:docMk/>
              <pc:sldMasterMk cId="738708062" sldId="2147483648"/>
              <pc:sldLayoutMk cId="1114003971" sldId="2147483652"/>
              <ac:spMk id="11" creationId="{C2CE88D7-1953-9A81-CC33-0FBAA6089BB9}"/>
            </ac:spMkLst>
          </pc:spChg>
        </pc:sldLayoutChg>
        <pc:sldLayoutChg chg="addSp delSp modSp mod">
          <pc:chgData name="Cham Tharupath" userId="b57443bc531d5d63" providerId="LiveId" clId="{AE275897-6CD5-4A3D-958C-944BFD71CA82}" dt="2023-03-07T04:19:06.339" v="110" actId="207"/>
          <pc:sldLayoutMkLst>
            <pc:docMk/>
            <pc:sldMasterMk cId="738708062" sldId="2147483648"/>
            <pc:sldLayoutMk cId="4239472265" sldId="2147483653"/>
          </pc:sldLayoutMkLst>
          <pc:spChg chg="mod">
            <ac:chgData name="Cham Tharupath" userId="b57443bc531d5d63" providerId="LiveId" clId="{AE275897-6CD5-4A3D-958C-944BFD71CA82}" dt="2023-03-07T04:19:02.939" v="109" actId="207"/>
            <ac:spMkLst>
              <pc:docMk/>
              <pc:sldMasterMk cId="738708062" sldId="2147483648"/>
              <pc:sldLayoutMk cId="4239472265" sldId="2147483653"/>
              <ac:spMk id="7" creationId="{A26CAA73-6DD9-0E8C-FCC9-0045E5DF206E}"/>
            </ac:spMkLst>
          </pc:spChg>
          <pc:spChg chg="mod">
            <ac:chgData name="Cham Tharupath" userId="b57443bc531d5d63" providerId="LiveId" clId="{AE275897-6CD5-4A3D-958C-944BFD71CA82}" dt="2023-03-07T04:18:48.530" v="107" actId="207"/>
            <ac:spMkLst>
              <pc:docMk/>
              <pc:sldMasterMk cId="738708062" sldId="2147483648"/>
              <pc:sldLayoutMk cId="4239472265" sldId="2147483653"/>
              <ac:spMk id="8" creationId="{C741D55F-2E50-0315-2D9F-D108AC896B88}"/>
            </ac:spMkLst>
          </pc:spChg>
          <pc:spChg chg="mod">
            <ac:chgData name="Cham Tharupath" userId="b57443bc531d5d63" providerId="LiveId" clId="{AE275897-6CD5-4A3D-958C-944BFD71CA82}" dt="2023-03-07T04:19:06.339" v="110" actId="207"/>
            <ac:spMkLst>
              <pc:docMk/>
              <pc:sldMasterMk cId="738708062" sldId="2147483648"/>
              <pc:sldLayoutMk cId="4239472265" sldId="2147483653"/>
              <ac:spMk id="9" creationId="{B80B6BF6-B5BA-E424-1A26-A3B88C1553E5}"/>
            </ac:spMkLst>
          </pc:spChg>
          <pc:spChg chg="del">
            <ac:chgData name="Cham Tharupath" userId="b57443bc531d5d63" providerId="LiveId" clId="{AE275897-6CD5-4A3D-958C-944BFD71CA82}" dt="2023-03-07T04:17:59.032" v="98" actId="478"/>
            <ac:spMkLst>
              <pc:docMk/>
              <pc:sldMasterMk cId="738708062" sldId="2147483648"/>
              <pc:sldLayoutMk cId="4239472265" sldId="2147483653"/>
              <ac:spMk id="10" creationId="{5F0865C1-0C1B-ECF9-86A3-D13C8F7B23E5}"/>
            </ac:spMkLst>
          </pc:spChg>
          <pc:spChg chg="add del mod">
            <ac:chgData name="Cham Tharupath" userId="b57443bc531d5d63" providerId="LiveId" clId="{AE275897-6CD5-4A3D-958C-944BFD71CA82}" dt="2023-03-07T04:18:54.046" v="108" actId="21"/>
            <ac:spMkLst>
              <pc:docMk/>
              <pc:sldMasterMk cId="738708062" sldId="2147483648"/>
              <pc:sldLayoutMk cId="4239472265" sldId="2147483653"/>
              <ac:spMk id="13" creationId="{382DD63F-8E6C-85B4-35F4-F688C68A44EF}"/>
            </ac:spMkLst>
          </pc:spChg>
        </pc:sldLayoutChg>
        <pc:sldLayoutChg chg="addSp delSp modSp mod">
          <pc:chgData name="Cham Tharupath" userId="b57443bc531d5d63" providerId="LiveId" clId="{AE275897-6CD5-4A3D-958C-944BFD71CA82}" dt="2023-03-07T04:20:31.025" v="130" actId="21"/>
          <pc:sldLayoutMkLst>
            <pc:docMk/>
            <pc:sldMasterMk cId="738708062" sldId="2147483648"/>
            <pc:sldLayoutMk cId="3192965008" sldId="2147483654"/>
          </pc:sldLayoutMkLst>
          <pc:spChg chg="mod">
            <ac:chgData name="Cham Tharupath" userId="b57443bc531d5d63" providerId="LiveId" clId="{AE275897-6CD5-4A3D-958C-944BFD71CA82}" dt="2023-03-07T04:20:28.578" v="129" actId="207"/>
            <ac:spMkLst>
              <pc:docMk/>
              <pc:sldMasterMk cId="738708062" sldId="2147483648"/>
              <pc:sldLayoutMk cId="3192965008" sldId="2147483654"/>
              <ac:spMk id="3" creationId="{973D7457-E73F-9D26-4051-7F459FFBBB97}"/>
            </ac:spMkLst>
          </pc:spChg>
          <pc:spChg chg="mod">
            <ac:chgData name="Cham Tharupath" userId="b57443bc531d5d63" providerId="LiveId" clId="{AE275897-6CD5-4A3D-958C-944BFD71CA82}" dt="2023-03-07T04:20:28.578" v="129" actId="207"/>
            <ac:spMkLst>
              <pc:docMk/>
              <pc:sldMasterMk cId="738708062" sldId="2147483648"/>
              <pc:sldLayoutMk cId="3192965008" sldId="2147483654"/>
              <ac:spMk id="4" creationId="{9EE8FCBF-7A3C-98A5-8763-893E46879FF3}"/>
            </ac:spMkLst>
          </pc:spChg>
          <pc:spChg chg="mod">
            <ac:chgData name="Cham Tharupath" userId="b57443bc531d5d63" providerId="LiveId" clId="{AE275897-6CD5-4A3D-958C-944BFD71CA82}" dt="2023-03-07T04:20:28.578" v="129" actId="207"/>
            <ac:spMkLst>
              <pc:docMk/>
              <pc:sldMasterMk cId="738708062" sldId="2147483648"/>
              <pc:sldLayoutMk cId="3192965008" sldId="2147483654"/>
              <ac:spMk id="5" creationId="{84F69786-F880-C1D1-6B4C-23E23E9E4997}"/>
            </ac:spMkLst>
          </pc:spChg>
          <pc:spChg chg="del">
            <ac:chgData name="Cham Tharupath" userId="b57443bc531d5d63" providerId="LiveId" clId="{AE275897-6CD5-4A3D-958C-944BFD71CA82}" dt="2023-03-07T04:19:12.715" v="111" actId="478"/>
            <ac:spMkLst>
              <pc:docMk/>
              <pc:sldMasterMk cId="738708062" sldId="2147483648"/>
              <pc:sldLayoutMk cId="3192965008" sldId="2147483654"/>
              <ac:spMk id="6" creationId="{DCAF6320-F209-8664-A259-740A5B78B64A}"/>
            </ac:spMkLst>
          </pc:spChg>
          <pc:spChg chg="add del mod">
            <ac:chgData name="Cham Tharupath" userId="b57443bc531d5d63" providerId="LiveId" clId="{AE275897-6CD5-4A3D-958C-944BFD71CA82}" dt="2023-03-07T04:20:31.025" v="130" actId="21"/>
            <ac:spMkLst>
              <pc:docMk/>
              <pc:sldMasterMk cId="738708062" sldId="2147483648"/>
              <pc:sldLayoutMk cId="3192965008" sldId="2147483654"/>
              <ac:spMk id="9" creationId="{D58741EF-8A5D-3D25-852C-E3A17882B19B}"/>
            </ac:spMkLst>
          </pc:spChg>
        </pc:sldLayoutChg>
        <pc:sldLayoutChg chg="addSp delSp modSp mod">
          <pc:chgData name="Cham Tharupath" userId="b57443bc531d5d63" providerId="LiveId" clId="{AE275897-6CD5-4A3D-958C-944BFD71CA82}" dt="2023-03-07T04:21:26.984" v="143" actId="21"/>
          <pc:sldLayoutMkLst>
            <pc:docMk/>
            <pc:sldMasterMk cId="738708062" sldId="2147483648"/>
            <pc:sldLayoutMk cId="1364149531" sldId="2147483655"/>
          </pc:sldLayoutMkLst>
          <pc:spChg chg="mod">
            <ac:chgData name="Cham Tharupath" userId="b57443bc531d5d63" providerId="LiveId" clId="{AE275897-6CD5-4A3D-958C-944BFD71CA82}" dt="2023-03-07T04:21:23.397" v="142" actId="207"/>
            <ac:spMkLst>
              <pc:docMk/>
              <pc:sldMasterMk cId="738708062" sldId="2147483648"/>
              <pc:sldLayoutMk cId="1364149531" sldId="2147483655"/>
              <ac:spMk id="2" creationId="{50DDBEFA-B327-10B4-4834-4D85B92A9024}"/>
            </ac:spMkLst>
          </pc:spChg>
          <pc:spChg chg="mod">
            <ac:chgData name="Cham Tharupath" userId="b57443bc531d5d63" providerId="LiveId" clId="{AE275897-6CD5-4A3D-958C-944BFD71CA82}" dt="2023-03-07T04:21:23.397" v="142" actId="207"/>
            <ac:spMkLst>
              <pc:docMk/>
              <pc:sldMasterMk cId="738708062" sldId="2147483648"/>
              <pc:sldLayoutMk cId="1364149531" sldId="2147483655"/>
              <ac:spMk id="3" creationId="{F83BE25F-B1C8-E739-5066-B019D08FF92C}"/>
            </ac:spMkLst>
          </pc:spChg>
          <pc:spChg chg="mod">
            <ac:chgData name="Cham Tharupath" userId="b57443bc531d5d63" providerId="LiveId" clId="{AE275897-6CD5-4A3D-958C-944BFD71CA82}" dt="2023-03-07T04:21:23.397" v="142" actId="207"/>
            <ac:spMkLst>
              <pc:docMk/>
              <pc:sldMasterMk cId="738708062" sldId="2147483648"/>
              <pc:sldLayoutMk cId="1364149531" sldId="2147483655"/>
              <ac:spMk id="4" creationId="{6A3BA6F8-D97C-2BE9-D184-AEF14858E9A8}"/>
            </ac:spMkLst>
          </pc:spChg>
          <pc:spChg chg="del">
            <ac:chgData name="Cham Tharupath" userId="b57443bc531d5d63" providerId="LiveId" clId="{AE275897-6CD5-4A3D-958C-944BFD71CA82}" dt="2023-03-07T04:20:34.402" v="131" actId="478"/>
            <ac:spMkLst>
              <pc:docMk/>
              <pc:sldMasterMk cId="738708062" sldId="2147483648"/>
              <pc:sldLayoutMk cId="1364149531" sldId="2147483655"/>
              <ac:spMk id="5" creationId="{7E955B80-ADB0-1EEC-E0B9-A397EC9E2137}"/>
            </ac:spMkLst>
          </pc:spChg>
          <pc:spChg chg="add del mod">
            <ac:chgData name="Cham Tharupath" userId="b57443bc531d5d63" providerId="LiveId" clId="{AE275897-6CD5-4A3D-958C-944BFD71CA82}" dt="2023-03-07T04:21:26.984" v="143" actId="21"/>
            <ac:spMkLst>
              <pc:docMk/>
              <pc:sldMasterMk cId="738708062" sldId="2147483648"/>
              <pc:sldLayoutMk cId="1364149531" sldId="2147483655"/>
              <ac:spMk id="8" creationId="{6C29E51F-0D8D-6399-4646-4BF8B7C8EDB1}"/>
            </ac:spMkLst>
          </pc:spChg>
        </pc:sldLayoutChg>
        <pc:sldLayoutChg chg="addSp delSp modSp mod">
          <pc:chgData name="Cham Tharupath" userId="b57443bc531d5d63" providerId="LiveId" clId="{AE275897-6CD5-4A3D-958C-944BFD71CA82}" dt="2023-03-07T04:28:35.379" v="157" actId="21"/>
          <pc:sldLayoutMkLst>
            <pc:docMk/>
            <pc:sldMasterMk cId="738708062" sldId="2147483648"/>
            <pc:sldLayoutMk cId="439529476" sldId="2147483656"/>
          </pc:sldLayoutMkLst>
          <pc:spChg chg="mod">
            <ac:chgData name="Cham Tharupath" userId="b57443bc531d5d63" providerId="LiveId" clId="{AE275897-6CD5-4A3D-958C-944BFD71CA82}" dt="2023-03-07T04:28:32.600" v="156" actId="207"/>
            <ac:spMkLst>
              <pc:docMk/>
              <pc:sldMasterMk cId="738708062" sldId="2147483648"/>
              <pc:sldLayoutMk cId="439529476" sldId="2147483656"/>
              <ac:spMk id="5" creationId="{5680134F-FB9A-5C97-D821-3D07A1C9716F}"/>
            </ac:spMkLst>
          </pc:spChg>
          <pc:spChg chg="mod">
            <ac:chgData name="Cham Tharupath" userId="b57443bc531d5d63" providerId="LiveId" clId="{AE275897-6CD5-4A3D-958C-944BFD71CA82}" dt="2023-03-07T04:28:32.600" v="156" actId="207"/>
            <ac:spMkLst>
              <pc:docMk/>
              <pc:sldMasterMk cId="738708062" sldId="2147483648"/>
              <pc:sldLayoutMk cId="439529476" sldId="2147483656"/>
              <ac:spMk id="6" creationId="{D86AB691-32B4-6EE6-B638-E7725CEF700D}"/>
            </ac:spMkLst>
          </pc:spChg>
          <pc:spChg chg="mod">
            <ac:chgData name="Cham Tharupath" userId="b57443bc531d5d63" providerId="LiveId" clId="{AE275897-6CD5-4A3D-958C-944BFD71CA82}" dt="2023-03-07T04:28:32.600" v="156" actId="207"/>
            <ac:spMkLst>
              <pc:docMk/>
              <pc:sldMasterMk cId="738708062" sldId="2147483648"/>
              <pc:sldLayoutMk cId="439529476" sldId="2147483656"/>
              <ac:spMk id="7" creationId="{56514D0E-A081-9807-307A-FCB43BE108D4}"/>
            </ac:spMkLst>
          </pc:spChg>
          <pc:spChg chg="del">
            <ac:chgData name="Cham Tharupath" userId="b57443bc531d5d63" providerId="LiveId" clId="{AE275897-6CD5-4A3D-958C-944BFD71CA82}" dt="2023-03-07T04:21:30.244" v="144" actId="478"/>
            <ac:spMkLst>
              <pc:docMk/>
              <pc:sldMasterMk cId="738708062" sldId="2147483648"/>
              <pc:sldLayoutMk cId="439529476" sldId="2147483656"/>
              <ac:spMk id="8" creationId="{24549BE0-A24F-4655-13BB-3DBB9C7E8B69}"/>
            </ac:spMkLst>
          </pc:spChg>
          <pc:spChg chg="add del mod">
            <ac:chgData name="Cham Tharupath" userId="b57443bc531d5d63" providerId="LiveId" clId="{AE275897-6CD5-4A3D-958C-944BFD71CA82}" dt="2023-03-07T04:28:35.379" v="157" actId="21"/>
            <ac:spMkLst>
              <pc:docMk/>
              <pc:sldMasterMk cId="738708062" sldId="2147483648"/>
              <pc:sldLayoutMk cId="439529476" sldId="2147483656"/>
              <ac:spMk id="11" creationId="{24B28DE6-1377-6122-40C5-61D9B8968A89}"/>
            </ac:spMkLst>
          </pc:spChg>
        </pc:sldLayoutChg>
        <pc:sldLayoutChg chg="addSp delSp modSp mod">
          <pc:chgData name="Cham Tharupath" userId="b57443bc531d5d63" providerId="LiveId" clId="{AE275897-6CD5-4A3D-958C-944BFD71CA82}" dt="2023-03-07T04:29:27.623" v="170" actId="21"/>
          <pc:sldLayoutMkLst>
            <pc:docMk/>
            <pc:sldMasterMk cId="738708062" sldId="2147483648"/>
            <pc:sldLayoutMk cId="2879562010" sldId="2147483657"/>
          </pc:sldLayoutMkLst>
          <pc:spChg chg="mod">
            <ac:chgData name="Cham Tharupath" userId="b57443bc531d5d63" providerId="LiveId" clId="{AE275897-6CD5-4A3D-958C-944BFD71CA82}" dt="2023-03-07T04:29:24.116" v="169" actId="207"/>
            <ac:spMkLst>
              <pc:docMk/>
              <pc:sldMasterMk cId="738708062" sldId="2147483648"/>
              <pc:sldLayoutMk cId="2879562010" sldId="2147483657"/>
              <ac:spMk id="5" creationId="{6B451AA0-D8EC-481B-F7B8-59E0A6B43E08}"/>
            </ac:spMkLst>
          </pc:spChg>
          <pc:spChg chg="mod">
            <ac:chgData name="Cham Tharupath" userId="b57443bc531d5d63" providerId="LiveId" clId="{AE275897-6CD5-4A3D-958C-944BFD71CA82}" dt="2023-03-07T04:29:24.116" v="169" actId="207"/>
            <ac:spMkLst>
              <pc:docMk/>
              <pc:sldMasterMk cId="738708062" sldId="2147483648"/>
              <pc:sldLayoutMk cId="2879562010" sldId="2147483657"/>
              <ac:spMk id="6" creationId="{7C894046-C7EA-92C2-CDAF-9A9260712786}"/>
            </ac:spMkLst>
          </pc:spChg>
          <pc:spChg chg="mod">
            <ac:chgData name="Cham Tharupath" userId="b57443bc531d5d63" providerId="LiveId" clId="{AE275897-6CD5-4A3D-958C-944BFD71CA82}" dt="2023-03-07T04:29:24.116" v="169" actId="207"/>
            <ac:spMkLst>
              <pc:docMk/>
              <pc:sldMasterMk cId="738708062" sldId="2147483648"/>
              <pc:sldLayoutMk cId="2879562010" sldId="2147483657"/>
              <ac:spMk id="7" creationId="{8D4D41FA-1818-82E4-C626-8D2538930521}"/>
            </ac:spMkLst>
          </pc:spChg>
          <pc:spChg chg="del">
            <ac:chgData name="Cham Tharupath" userId="b57443bc531d5d63" providerId="LiveId" clId="{AE275897-6CD5-4A3D-958C-944BFD71CA82}" dt="2023-03-07T04:28:39.115" v="158" actId="478"/>
            <ac:spMkLst>
              <pc:docMk/>
              <pc:sldMasterMk cId="738708062" sldId="2147483648"/>
              <pc:sldLayoutMk cId="2879562010" sldId="2147483657"/>
              <ac:spMk id="8" creationId="{9A68EEBB-89B7-C1DC-FE76-BB390F1CEF6C}"/>
            </ac:spMkLst>
          </pc:spChg>
          <pc:spChg chg="add del mod">
            <ac:chgData name="Cham Tharupath" userId="b57443bc531d5d63" providerId="LiveId" clId="{AE275897-6CD5-4A3D-958C-944BFD71CA82}" dt="2023-03-07T04:29:27.623" v="170" actId="21"/>
            <ac:spMkLst>
              <pc:docMk/>
              <pc:sldMasterMk cId="738708062" sldId="2147483648"/>
              <pc:sldLayoutMk cId="2879562010" sldId="2147483657"/>
              <ac:spMk id="11" creationId="{FB57A1BB-53E8-861E-0CEA-0B92081F8745}"/>
            </ac:spMkLst>
          </pc:spChg>
        </pc:sldLayoutChg>
        <pc:sldLayoutChg chg="addSp delSp modSp mod">
          <pc:chgData name="Cham Tharupath" userId="b57443bc531d5d63" providerId="LiveId" clId="{AE275897-6CD5-4A3D-958C-944BFD71CA82}" dt="2023-03-07T04:30:14.388" v="183" actId="21"/>
          <pc:sldLayoutMkLst>
            <pc:docMk/>
            <pc:sldMasterMk cId="738708062" sldId="2147483648"/>
            <pc:sldLayoutMk cId="3046590408" sldId="2147483658"/>
          </pc:sldLayoutMkLst>
          <pc:spChg chg="mod">
            <ac:chgData name="Cham Tharupath" userId="b57443bc531d5d63" providerId="LiveId" clId="{AE275897-6CD5-4A3D-958C-944BFD71CA82}" dt="2023-03-07T04:30:12.098" v="182" actId="207"/>
            <ac:spMkLst>
              <pc:docMk/>
              <pc:sldMasterMk cId="738708062" sldId="2147483648"/>
              <pc:sldLayoutMk cId="3046590408" sldId="2147483658"/>
              <ac:spMk id="4" creationId="{E6A5AE12-F734-CE16-B59F-A4B59A26A640}"/>
            </ac:spMkLst>
          </pc:spChg>
          <pc:spChg chg="mod">
            <ac:chgData name="Cham Tharupath" userId="b57443bc531d5d63" providerId="LiveId" clId="{AE275897-6CD5-4A3D-958C-944BFD71CA82}" dt="2023-03-07T04:30:12.098" v="182" actId="207"/>
            <ac:spMkLst>
              <pc:docMk/>
              <pc:sldMasterMk cId="738708062" sldId="2147483648"/>
              <pc:sldLayoutMk cId="3046590408" sldId="2147483658"/>
              <ac:spMk id="5" creationId="{C6B81F1E-8302-D40D-5711-DBBBB246DF6C}"/>
            </ac:spMkLst>
          </pc:spChg>
          <pc:spChg chg="mod">
            <ac:chgData name="Cham Tharupath" userId="b57443bc531d5d63" providerId="LiveId" clId="{AE275897-6CD5-4A3D-958C-944BFD71CA82}" dt="2023-03-07T04:30:12.098" v="182" actId="207"/>
            <ac:spMkLst>
              <pc:docMk/>
              <pc:sldMasterMk cId="738708062" sldId="2147483648"/>
              <pc:sldLayoutMk cId="3046590408" sldId="2147483658"/>
              <ac:spMk id="6" creationId="{516CF3B8-1AB4-0D98-9E9D-E56BB63D5D54}"/>
            </ac:spMkLst>
          </pc:spChg>
          <pc:spChg chg="del">
            <ac:chgData name="Cham Tharupath" userId="b57443bc531d5d63" providerId="LiveId" clId="{AE275897-6CD5-4A3D-958C-944BFD71CA82}" dt="2023-03-07T04:29:30.990" v="171" actId="478"/>
            <ac:spMkLst>
              <pc:docMk/>
              <pc:sldMasterMk cId="738708062" sldId="2147483648"/>
              <pc:sldLayoutMk cId="3046590408" sldId="2147483658"/>
              <ac:spMk id="7" creationId="{7D6F84FD-A2CA-9925-F6BC-FEB4B78A7BBD}"/>
            </ac:spMkLst>
          </pc:spChg>
          <pc:spChg chg="add del mod">
            <ac:chgData name="Cham Tharupath" userId="b57443bc531d5d63" providerId="LiveId" clId="{AE275897-6CD5-4A3D-958C-944BFD71CA82}" dt="2023-03-07T04:30:14.388" v="183" actId="21"/>
            <ac:spMkLst>
              <pc:docMk/>
              <pc:sldMasterMk cId="738708062" sldId="2147483648"/>
              <pc:sldLayoutMk cId="3046590408" sldId="2147483658"/>
              <ac:spMk id="10" creationId="{4023A46D-382B-EF5D-AD30-A232607204A0}"/>
            </ac:spMkLst>
          </pc:spChg>
        </pc:sldLayoutChg>
        <pc:sldLayoutChg chg="addSp delSp modSp mod">
          <pc:chgData name="Cham Tharupath" userId="b57443bc531d5d63" providerId="LiveId" clId="{AE275897-6CD5-4A3D-958C-944BFD71CA82}" dt="2023-03-07T04:30:53.618" v="196" actId="478"/>
          <pc:sldLayoutMkLst>
            <pc:docMk/>
            <pc:sldMasterMk cId="738708062" sldId="2147483648"/>
            <pc:sldLayoutMk cId="3944477460" sldId="2147483659"/>
          </pc:sldLayoutMkLst>
          <pc:spChg chg="mod">
            <ac:chgData name="Cham Tharupath" userId="b57443bc531d5d63" providerId="LiveId" clId="{AE275897-6CD5-4A3D-958C-944BFD71CA82}" dt="2023-03-07T04:30:51.515" v="195" actId="207"/>
            <ac:spMkLst>
              <pc:docMk/>
              <pc:sldMasterMk cId="738708062" sldId="2147483648"/>
              <pc:sldLayoutMk cId="3944477460" sldId="2147483659"/>
              <ac:spMk id="4" creationId="{729A0D60-5E71-C744-CD3B-7F500D86969B}"/>
            </ac:spMkLst>
          </pc:spChg>
          <pc:spChg chg="mod">
            <ac:chgData name="Cham Tharupath" userId="b57443bc531d5d63" providerId="LiveId" clId="{AE275897-6CD5-4A3D-958C-944BFD71CA82}" dt="2023-03-07T04:30:51.515" v="195" actId="207"/>
            <ac:spMkLst>
              <pc:docMk/>
              <pc:sldMasterMk cId="738708062" sldId="2147483648"/>
              <pc:sldLayoutMk cId="3944477460" sldId="2147483659"/>
              <ac:spMk id="5" creationId="{F18BE140-C962-72D4-043F-13F2CA5D6FFD}"/>
            </ac:spMkLst>
          </pc:spChg>
          <pc:spChg chg="mod">
            <ac:chgData name="Cham Tharupath" userId="b57443bc531d5d63" providerId="LiveId" clId="{AE275897-6CD5-4A3D-958C-944BFD71CA82}" dt="2023-03-07T04:30:51.515" v="195" actId="207"/>
            <ac:spMkLst>
              <pc:docMk/>
              <pc:sldMasterMk cId="738708062" sldId="2147483648"/>
              <pc:sldLayoutMk cId="3944477460" sldId="2147483659"/>
              <ac:spMk id="6" creationId="{5E2F5886-9980-57B6-E418-BAC9F83384EC}"/>
            </ac:spMkLst>
          </pc:spChg>
          <pc:spChg chg="del">
            <ac:chgData name="Cham Tharupath" userId="b57443bc531d5d63" providerId="LiveId" clId="{AE275897-6CD5-4A3D-958C-944BFD71CA82}" dt="2023-03-07T04:30:17.361" v="184" actId="478"/>
            <ac:spMkLst>
              <pc:docMk/>
              <pc:sldMasterMk cId="738708062" sldId="2147483648"/>
              <pc:sldLayoutMk cId="3944477460" sldId="2147483659"/>
              <ac:spMk id="7" creationId="{30686652-EF23-5A82-BCF0-FE80B86C3ED1}"/>
            </ac:spMkLst>
          </pc:spChg>
          <pc:spChg chg="add del mod">
            <ac:chgData name="Cham Tharupath" userId="b57443bc531d5d63" providerId="LiveId" clId="{AE275897-6CD5-4A3D-958C-944BFD71CA82}" dt="2023-03-07T04:30:53.618" v="196" actId="478"/>
            <ac:spMkLst>
              <pc:docMk/>
              <pc:sldMasterMk cId="738708062" sldId="2147483648"/>
              <pc:sldLayoutMk cId="3944477460" sldId="2147483659"/>
              <ac:spMk id="10" creationId="{852E0CD0-D4BE-D620-2534-AAABA1579D6F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2E7DAA-C203-4794-AAEE-FC805EE1DC6D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A1893-CD05-41CF-BA8A-39EBCAFC8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185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79EF7-538C-F350-AAB9-26A5353A4E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05299"/>
            <a:ext cx="9144000" cy="11046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76249A-2E18-1325-40D0-5A5DEBA03B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217315-0836-3EE0-FF24-8C4FE42CE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D4712-38E8-414D-9A80-ED70DA293AF8}" type="datetime1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25A62-1911-A9BE-7D62-0E74830DE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ICBRITAE- 2023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B43E7-B1B1-0A8A-EC42-B395A04F3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43BD1-93D5-4643-9B1F-BB222D16D4D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0E7F85E-1580-1DBC-D383-188E825B10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99" y="93830"/>
            <a:ext cx="2431463" cy="1145701"/>
          </a:xfrm>
          <a:prstGeom prst="rect">
            <a:avLst/>
          </a:prstGeom>
          <a:ln>
            <a:noFill/>
          </a:ln>
        </p:spPr>
      </p:pic>
      <p:pic>
        <p:nvPicPr>
          <p:cNvPr id="10" name="Picture 9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DE03E24B-26AD-22CB-993B-218711A5DA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5165" y="413980"/>
            <a:ext cx="3422588" cy="714844"/>
          </a:xfrm>
          <a:prstGeom prst="rect">
            <a:avLst/>
          </a:prstGeom>
        </p:spPr>
      </p:pic>
      <p:pic>
        <p:nvPicPr>
          <p:cNvPr id="12" name="Picture 11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34395B98-A2C8-4463-63A5-22FA6187823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5831" y="5443521"/>
            <a:ext cx="9660338" cy="141447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6D95D71B-5BC9-5FAE-1BBF-8A558AB1B005}"/>
              </a:ext>
            </a:extLst>
          </p:cNvPr>
          <p:cNvSpPr/>
          <p:nvPr userDrawn="1"/>
        </p:nvSpPr>
        <p:spPr>
          <a:xfrm>
            <a:off x="431223" y="1128824"/>
            <a:ext cx="1132955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A5C249">
                    <a:lumMod val="75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International Conference on Building Resilience in Tropical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A5C249">
                    <a:lumMod val="75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Agro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A5C249">
                    <a:lumMod val="75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-Ecosystems - 2023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A5C249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9275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DEB34-79C8-6BB0-4A82-943B8640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F1308A-96EF-D81E-6757-8A3EC7B4E9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A5AE12-F734-CE16-B59F-A4B59A26A6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solidFill>
            <a:srgbClr val="002060"/>
          </a:solidFill>
        </p:spPr>
        <p:txBody>
          <a:bodyPr/>
          <a:lstStyle>
            <a:lvl1pPr>
              <a:defRPr>
                <a:solidFill>
                  <a:srgbClr val="92D050"/>
                </a:solidFill>
                <a:latin typeface="Cavolini" panose="03000502040302020204" pitchFamily="66" charset="0"/>
                <a:cs typeface="Cavolini" panose="03000502040302020204" pitchFamily="66" charset="0"/>
              </a:defRPr>
            </a:lvl1pPr>
          </a:lstStyle>
          <a:p>
            <a:fld id="{946BF4E6-2F72-495F-A82C-49F868A047AE}" type="datetime1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81F1E-8302-D40D-5711-DBBBB246D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solidFill>
            <a:srgbClr val="002060"/>
          </a:solidFill>
        </p:spPr>
        <p:txBody>
          <a:bodyPr/>
          <a:lstStyle>
            <a:lvl1pPr>
              <a:defRPr sz="1600">
                <a:solidFill>
                  <a:srgbClr val="92D050"/>
                </a:solidFill>
              </a:defRPr>
            </a:lvl1pPr>
          </a:lstStyle>
          <a:p>
            <a:r>
              <a:rPr lang="en-GB" b="1" dirty="0">
                <a:latin typeface="Cavolini" panose="03000502040302020204" pitchFamily="66" charset="0"/>
                <a:cs typeface="Cavolini" panose="03000502040302020204" pitchFamily="66" charset="0"/>
              </a:rPr>
              <a:t>ICBRITAE- 2023 </a:t>
            </a:r>
            <a:endParaRPr lang="en-US" b="1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CF3B8-1AB4-0D98-9E9D-E56BB63D5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solidFill>
            <a:srgbClr val="002060"/>
          </a:solidFill>
        </p:spPr>
        <p:txBody>
          <a:bodyPr/>
          <a:lstStyle>
            <a:lvl1pPr>
              <a:defRPr>
                <a:solidFill>
                  <a:srgbClr val="92D050"/>
                </a:solidFill>
                <a:latin typeface="Cavolini" panose="03000502040302020204" pitchFamily="66" charset="0"/>
                <a:cs typeface="Cavolini" panose="03000502040302020204" pitchFamily="66" charset="0"/>
              </a:defRPr>
            </a:lvl1pPr>
          </a:lstStyle>
          <a:p>
            <a:fld id="{AF443BD1-93D5-4643-9B1F-BB222D16D4D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DA111D7-F51B-3807-0BA7-8535FC2A61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435" y="-5352"/>
            <a:ext cx="2431463" cy="1145701"/>
          </a:xfrm>
          <a:prstGeom prst="rect">
            <a:avLst/>
          </a:prstGeom>
          <a:ln>
            <a:noFill/>
          </a:ln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B8CDB313-3597-3B71-02E0-C7CB76DF7E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5515" y="139295"/>
            <a:ext cx="1453850" cy="303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590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97416E-92D4-5D55-57E9-5597241C1C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8E3E64-89BA-42C6-2F46-E665C67172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A0D60-5E71-C744-CD3B-7F500D8696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solidFill>
            <a:srgbClr val="002060"/>
          </a:solidFill>
        </p:spPr>
        <p:txBody>
          <a:bodyPr/>
          <a:lstStyle>
            <a:lvl1pPr>
              <a:defRPr>
                <a:solidFill>
                  <a:srgbClr val="92D050"/>
                </a:solidFill>
                <a:latin typeface="Cavolini" panose="03000502040302020204" pitchFamily="66" charset="0"/>
                <a:cs typeface="Cavolini" panose="03000502040302020204" pitchFamily="66" charset="0"/>
              </a:defRPr>
            </a:lvl1pPr>
          </a:lstStyle>
          <a:p>
            <a:fld id="{19BA6905-D16A-456A-B00A-0F59A1D2A6FB}" type="datetime1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BE140-C962-72D4-043F-13F2CA5D6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solidFill>
            <a:srgbClr val="002060"/>
          </a:solidFill>
        </p:spPr>
        <p:txBody>
          <a:bodyPr/>
          <a:lstStyle>
            <a:lvl1pPr>
              <a:defRPr sz="1600">
                <a:solidFill>
                  <a:srgbClr val="92D050"/>
                </a:solidFill>
              </a:defRPr>
            </a:lvl1pPr>
          </a:lstStyle>
          <a:p>
            <a:r>
              <a:rPr lang="en-GB" b="1">
                <a:latin typeface="Cavolini" panose="03000502040302020204" pitchFamily="66" charset="0"/>
                <a:cs typeface="Cavolini" panose="03000502040302020204" pitchFamily="66" charset="0"/>
              </a:rPr>
              <a:t>ICBRITAE- 2023 </a:t>
            </a:r>
            <a:endParaRPr lang="en-US" b="1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F5886-9980-57B6-E418-BAC9F8338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solidFill>
            <a:srgbClr val="002060"/>
          </a:solidFill>
        </p:spPr>
        <p:txBody>
          <a:bodyPr/>
          <a:lstStyle>
            <a:lvl1pPr>
              <a:defRPr>
                <a:solidFill>
                  <a:srgbClr val="92D050"/>
                </a:solidFill>
                <a:latin typeface="Cavolini" panose="03000502040302020204" pitchFamily="66" charset="0"/>
                <a:cs typeface="Cavolini" panose="03000502040302020204" pitchFamily="66" charset="0"/>
              </a:defRPr>
            </a:lvl1pPr>
          </a:lstStyle>
          <a:p>
            <a:fld id="{AF443BD1-93D5-4643-9B1F-BB222D16D4D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026BE55-4C0F-9333-95CB-F4F5A7288F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435" y="-5352"/>
            <a:ext cx="2431463" cy="1145701"/>
          </a:xfrm>
          <a:prstGeom prst="rect">
            <a:avLst/>
          </a:prstGeom>
          <a:ln>
            <a:noFill/>
          </a:ln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231E184C-4978-E8DA-E951-057F4423732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5515" y="139295"/>
            <a:ext cx="1453850" cy="303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477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A11DF-A79F-64D9-F23D-8D501D14F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CEF72-C6AE-9317-14A1-62F019449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98D6D8-77CF-13C0-2142-F0ED8DC7BE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solidFill>
            <a:srgbClr val="002060"/>
          </a:solidFill>
        </p:spPr>
        <p:txBody>
          <a:bodyPr/>
          <a:lstStyle>
            <a:lvl1pPr>
              <a:defRPr>
                <a:solidFill>
                  <a:srgbClr val="92D050"/>
                </a:solidFill>
                <a:latin typeface="Cavolini" panose="03000502040302020204" pitchFamily="66" charset="0"/>
                <a:cs typeface="Cavolini" panose="03000502040302020204" pitchFamily="66" charset="0"/>
              </a:defRPr>
            </a:lvl1pPr>
          </a:lstStyle>
          <a:p>
            <a:fld id="{2497FDC4-CFA4-4571-91B1-A250101B72E9}" type="datetime1">
              <a:rPr lang="en-US" smtClean="0"/>
              <a:t>3/7/2023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D73E3-C0DC-9EBB-19EE-57CDA5CAA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solidFill>
            <a:srgbClr val="002060"/>
          </a:solidFill>
        </p:spPr>
        <p:txBody>
          <a:bodyPr/>
          <a:lstStyle>
            <a:lvl1pPr>
              <a:defRPr sz="1600">
                <a:solidFill>
                  <a:srgbClr val="92D050"/>
                </a:solidFill>
              </a:defRPr>
            </a:lvl1pPr>
          </a:lstStyle>
          <a:p>
            <a:r>
              <a:rPr lang="en-GB" b="1" dirty="0">
                <a:latin typeface="Cavolini" panose="03000502040302020204" pitchFamily="66" charset="0"/>
                <a:cs typeface="Cavolini" panose="03000502040302020204" pitchFamily="66" charset="0"/>
              </a:rPr>
              <a:t>ICBRITAE- 2023 </a:t>
            </a:r>
            <a:endParaRPr lang="en-US" b="1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46CD9-6082-E1C2-FFC1-86D492DFE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solidFill>
            <a:srgbClr val="002060"/>
          </a:solidFill>
        </p:spPr>
        <p:txBody>
          <a:bodyPr/>
          <a:lstStyle>
            <a:lvl1pPr>
              <a:defRPr>
                <a:solidFill>
                  <a:srgbClr val="92D050"/>
                </a:solidFill>
                <a:latin typeface="Cavolini" panose="03000502040302020204" pitchFamily="66" charset="0"/>
                <a:cs typeface="Cavolini" panose="03000502040302020204" pitchFamily="66" charset="0"/>
              </a:defRPr>
            </a:lvl1pPr>
          </a:lstStyle>
          <a:p>
            <a:fld id="{AF443BD1-93D5-4643-9B1F-BB222D16D4D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D46FC66-2DDF-212D-6DE4-5AE58ADE8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435" y="-5352"/>
            <a:ext cx="2431463" cy="1145701"/>
          </a:xfrm>
          <a:prstGeom prst="rect">
            <a:avLst/>
          </a:prstGeom>
          <a:ln>
            <a:noFill/>
          </a:ln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F55AE8F1-88BE-5778-447B-6790B7E71D6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5515" y="139295"/>
            <a:ext cx="1453850" cy="303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929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EF97B-66AB-7884-E775-079F712A8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A63220-F119-1525-1DA2-76A38F290B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665A8-4757-0633-D23D-3140E1AF47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solidFill>
            <a:srgbClr val="002060"/>
          </a:solidFill>
        </p:spPr>
        <p:txBody>
          <a:bodyPr/>
          <a:lstStyle>
            <a:lvl1pPr>
              <a:defRPr>
                <a:solidFill>
                  <a:srgbClr val="92D050"/>
                </a:solidFill>
                <a:latin typeface="Cavolini" panose="03000502040302020204" pitchFamily="66" charset="0"/>
                <a:cs typeface="Cavolini" panose="03000502040302020204" pitchFamily="66" charset="0"/>
              </a:defRPr>
            </a:lvl1pPr>
          </a:lstStyle>
          <a:p>
            <a:fld id="{89B149C3-A546-404B-8FD9-EA0455D73CCC}" type="datetime1">
              <a:rPr lang="en-US" smtClean="0"/>
              <a:t>3/7/2023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96B6E-D906-CB67-8500-07E7C9ED8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solidFill>
            <a:srgbClr val="002060"/>
          </a:solidFill>
        </p:spPr>
        <p:txBody>
          <a:bodyPr/>
          <a:lstStyle>
            <a:lvl1pPr>
              <a:defRPr sz="1600">
                <a:solidFill>
                  <a:srgbClr val="92D050"/>
                </a:solidFill>
              </a:defRPr>
            </a:lvl1pPr>
          </a:lstStyle>
          <a:p>
            <a:r>
              <a:rPr lang="en-GB" b="1" dirty="0">
                <a:latin typeface="Cavolini" panose="03000502040302020204" pitchFamily="66" charset="0"/>
                <a:cs typeface="Cavolini" panose="03000502040302020204" pitchFamily="66" charset="0"/>
              </a:rPr>
              <a:t>ICBRITAE- 2023 </a:t>
            </a:r>
            <a:endParaRPr lang="en-US" b="1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A12383-561A-15DE-82C6-4DD80C25D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solidFill>
            <a:srgbClr val="002060"/>
          </a:solidFill>
        </p:spPr>
        <p:txBody>
          <a:bodyPr/>
          <a:lstStyle>
            <a:lvl1pPr>
              <a:defRPr>
                <a:latin typeface="Cavolini" panose="03000502040302020204" pitchFamily="66" charset="0"/>
                <a:cs typeface="Cavolini" panose="03000502040302020204" pitchFamily="66" charset="0"/>
              </a:defRPr>
            </a:lvl1pPr>
          </a:lstStyle>
          <a:p>
            <a:fld id="{AF443BD1-93D5-4643-9B1F-BB222D16D4D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AAA3FC0-17DE-65B4-E321-CF0EC2F470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435" y="-5352"/>
            <a:ext cx="2431463" cy="1145701"/>
          </a:xfrm>
          <a:prstGeom prst="rect">
            <a:avLst/>
          </a:prstGeom>
          <a:ln>
            <a:noFill/>
          </a:ln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EC6862DD-FF8E-BBBA-69A8-F2F6805525D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5515" y="139295"/>
            <a:ext cx="1453850" cy="303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859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5A817-BEED-8068-1B5F-105333233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31BF2-4D31-009F-CC67-914D084BE0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C6CDBB-5A32-7E20-7E77-49B1F834AD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157465-E715-D1FC-49C5-7F75D4E257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solidFill>
            <a:srgbClr val="002060"/>
          </a:solidFill>
        </p:spPr>
        <p:txBody>
          <a:bodyPr/>
          <a:lstStyle>
            <a:lvl1pPr>
              <a:defRPr>
                <a:solidFill>
                  <a:srgbClr val="92D050"/>
                </a:solidFill>
                <a:latin typeface="Cavolini" panose="03000502040302020204" pitchFamily="66" charset="0"/>
                <a:cs typeface="Cavolini" panose="03000502040302020204" pitchFamily="66" charset="0"/>
              </a:defRPr>
            </a:lvl1pPr>
          </a:lstStyle>
          <a:p>
            <a:fld id="{5B5C8098-3B99-47EF-845C-A6E1A7558D99}" type="datetime1">
              <a:rPr lang="en-US" smtClean="0"/>
              <a:t>3/7/2023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9A831C-2593-C715-ADA1-77B5BD1E7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solidFill>
            <a:srgbClr val="002060"/>
          </a:solidFill>
        </p:spPr>
        <p:txBody>
          <a:bodyPr/>
          <a:lstStyle>
            <a:lvl1pPr>
              <a:defRPr sz="1600">
                <a:solidFill>
                  <a:srgbClr val="92D050"/>
                </a:solidFill>
              </a:defRPr>
            </a:lvl1pPr>
          </a:lstStyle>
          <a:p>
            <a:r>
              <a:rPr lang="en-GB" b="1" dirty="0">
                <a:latin typeface="Cavolini" panose="03000502040302020204" pitchFamily="66" charset="0"/>
                <a:cs typeface="Cavolini" panose="03000502040302020204" pitchFamily="66" charset="0"/>
              </a:rPr>
              <a:t>ICBRITAE- 2023 </a:t>
            </a:r>
            <a:endParaRPr lang="en-US" b="1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5F64E9-49C6-F921-3910-2132148F0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solidFill>
            <a:srgbClr val="002060"/>
          </a:solidFill>
        </p:spPr>
        <p:txBody>
          <a:bodyPr/>
          <a:lstStyle>
            <a:lvl1pPr>
              <a:defRPr>
                <a:solidFill>
                  <a:srgbClr val="92D050"/>
                </a:solidFill>
                <a:latin typeface="Cavolini" panose="03000502040302020204" pitchFamily="66" charset="0"/>
                <a:cs typeface="Cavolini" panose="03000502040302020204" pitchFamily="66" charset="0"/>
              </a:defRPr>
            </a:lvl1pPr>
          </a:lstStyle>
          <a:p>
            <a:fld id="{AF443BD1-93D5-4643-9B1F-BB222D16D4D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7B34D4C-0440-7320-F8E4-F567119F03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435" y="-5352"/>
            <a:ext cx="2431463" cy="1145701"/>
          </a:xfrm>
          <a:prstGeom prst="rect">
            <a:avLst/>
          </a:prstGeom>
          <a:ln>
            <a:noFill/>
          </a:ln>
        </p:spPr>
      </p:pic>
      <p:pic>
        <p:nvPicPr>
          <p:cNvPr id="10" name="Picture 9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4D0F13B6-4BA2-DF5A-63F1-BA27364D682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5515" y="139295"/>
            <a:ext cx="1453850" cy="303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003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9D08A-157E-47C4-995F-F9ED77DB2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695598-8446-13CB-1246-15815B388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BF9B2F-8868-807E-617E-52D3072BA4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EECCAD-D60E-A921-995F-7B80DFFF29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9F1DA8-B7C9-A2AA-DF90-14E30AA71F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6CAA73-6DD9-0E8C-FCC9-0045E5DF20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solidFill>
            <a:srgbClr val="002060"/>
          </a:solidFill>
        </p:spPr>
        <p:txBody>
          <a:bodyPr/>
          <a:lstStyle>
            <a:lvl1pPr>
              <a:defRPr>
                <a:solidFill>
                  <a:srgbClr val="92D050"/>
                </a:solidFill>
                <a:latin typeface="Cavolini" panose="03000502040302020204" pitchFamily="66" charset="0"/>
                <a:cs typeface="Cavolini" panose="03000502040302020204" pitchFamily="66" charset="0"/>
              </a:defRPr>
            </a:lvl1pPr>
          </a:lstStyle>
          <a:p>
            <a:fld id="{800127E5-1C1C-49E5-85E7-82C2E3D4DE96}" type="datetime1">
              <a:rPr lang="en-US" smtClean="0"/>
              <a:t>3/7/2023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41D55F-2E50-0315-2D9F-D108AC896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solidFill>
            <a:srgbClr val="002060"/>
          </a:solidFill>
        </p:spPr>
        <p:txBody>
          <a:bodyPr/>
          <a:lstStyle>
            <a:lvl1pPr>
              <a:defRPr sz="1600">
                <a:solidFill>
                  <a:srgbClr val="92D050"/>
                </a:solidFill>
              </a:defRPr>
            </a:lvl1pPr>
          </a:lstStyle>
          <a:p>
            <a:r>
              <a:rPr lang="en-GB" b="1" dirty="0">
                <a:latin typeface="Cavolini" panose="03000502040302020204" pitchFamily="66" charset="0"/>
                <a:cs typeface="Cavolini" panose="03000502040302020204" pitchFamily="66" charset="0"/>
              </a:rPr>
              <a:t>ICBRITAE- 2023 </a:t>
            </a:r>
            <a:endParaRPr lang="en-US" b="1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0B6BF6-B5BA-E424-1A26-A3B88C155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solidFill>
            <a:srgbClr val="002060"/>
          </a:solidFill>
        </p:spPr>
        <p:txBody>
          <a:bodyPr/>
          <a:lstStyle>
            <a:lvl1pPr>
              <a:defRPr>
                <a:solidFill>
                  <a:srgbClr val="92D050"/>
                </a:solidFill>
                <a:latin typeface="Cavolini" panose="03000502040302020204" pitchFamily="66" charset="0"/>
                <a:cs typeface="Cavolini" panose="03000502040302020204" pitchFamily="66" charset="0"/>
              </a:defRPr>
            </a:lvl1pPr>
          </a:lstStyle>
          <a:p>
            <a:fld id="{AF443BD1-93D5-4643-9B1F-BB222D16D4D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365279F-A7CF-69B2-5BE5-9932DC0385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435" y="-5352"/>
            <a:ext cx="2431463" cy="1145701"/>
          </a:xfrm>
          <a:prstGeom prst="rect">
            <a:avLst/>
          </a:prstGeom>
          <a:ln>
            <a:noFill/>
          </a:ln>
        </p:spPr>
      </p:pic>
      <p:pic>
        <p:nvPicPr>
          <p:cNvPr id="12" name="Picture 11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725E4083-EF3E-A7CC-B6DE-9826AFA0263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5515" y="139295"/>
            <a:ext cx="1453850" cy="303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472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4B1A9-286F-CE89-5CE4-030C5A67D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3D7457-E73F-9D26-4051-7F459FFBBB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solidFill>
            <a:srgbClr val="002060"/>
          </a:solidFill>
        </p:spPr>
        <p:txBody>
          <a:bodyPr/>
          <a:lstStyle>
            <a:lvl1pPr>
              <a:defRPr>
                <a:solidFill>
                  <a:srgbClr val="92D050"/>
                </a:solidFill>
                <a:latin typeface="Cavolini" panose="03000502040302020204" pitchFamily="66" charset="0"/>
                <a:cs typeface="Cavolini" panose="03000502040302020204" pitchFamily="66" charset="0"/>
              </a:defRPr>
            </a:lvl1pPr>
          </a:lstStyle>
          <a:p>
            <a:fld id="{F0795A78-BF52-4E7F-8AD0-D054C0CD521F}" type="datetime1">
              <a:rPr lang="en-US" smtClean="0"/>
              <a:t>3/7/2023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E8FCBF-7A3C-98A5-8763-893E46879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solidFill>
            <a:srgbClr val="002060"/>
          </a:solidFill>
        </p:spPr>
        <p:txBody>
          <a:bodyPr/>
          <a:lstStyle>
            <a:lvl1pPr>
              <a:defRPr sz="1600">
                <a:solidFill>
                  <a:srgbClr val="92D050"/>
                </a:solidFill>
              </a:defRPr>
            </a:lvl1pPr>
          </a:lstStyle>
          <a:p>
            <a:r>
              <a:rPr lang="en-GB" b="1" dirty="0">
                <a:latin typeface="Cavolini" panose="03000502040302020204" pitchFamily="66" charset="0"/>
                <a:cs typeface="Cavolini" panose="03000502040302020204" pitchFamily="66" charset="0"/>
              </a:rPr>
              <a:t>ICBRITAE- 2023 </a:t>
            </a:r>
            <a:endParaRPr lang="en-US" b="1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F69786-F880-C1D1-6B4C-23E23E9E4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solidFill>
            <a:srgbClr val="002060"/>
          </a:solidFill>
        </p:spPr>
        <p:txBody>
          <a:bodyPr/>
          <a:lstStyle>
            <a:lvl1pPr>
              <a:defRPr>
                <a:solidFill>
                  <a:srgbClr val="92D050"/>
                </a:solidFill>
                <a:latin typeface="Cavolini" panose="03000502040302020204" pitchFamily="66" charset="0"/>
                <a:cs typeface="Cavolini" panose="03000502040302020204" pitchFamily="66" charset="0"/>
              </a:defRPr>
            </a:lvl1pPr>
          </a:lstStyle>
          <a:p>
            <a:fld id="{AF443BD1-93D5-4643-9B1F-BB222D16D4D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E24D126-E279-B74A-ABAE-38DAB75B0D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435" y="-5352"/>
            <a:ext cx="2431463" cy="1145701"/>
          </a:xfrm>
          <a:prstGeom prst="rect">
            <a:avLst/>
          </a:prstGeom>
          <a:ln>
            <a:noFill/>
          </a:ln>
        </p:spPr>
      </p:pic>
      <p:pic>
        <p:nvPicPr>
          <p:cNvPr id="8" name="Picture 7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37E0C164-B683-6D98-F310-6243A7122EC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5515" y="139295"/>
            <a:ext cx="1453850" cy="303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965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DDBEFA-B327-10B4-4834-4D85B92A90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solidFill>
            <a:srgbClr val="002060"/>
          </a:solidFill>
        </p:spPr>
        <p:txBody>
          <a:bodyPr/>
          <a:lstStyle>
            <a:lvl1pPr>
              <a:defRPr>
                <a:solidFill>
                  <a:srgbClr val="92D050"/>
                </a:solidFill>
                <a:latin typeface="Cavolini" panose="03000502040302020204" pitchFamily="66" charset="0"/>
                <a:cs typeface="Cavolini" panose="03000502040302020204" pitchFamily="66" charset="0"/>
              </a:defRPr>
            </a:lvl1pPr>
          </a:lstStyle>
          <a:p>
            <a:fld id="{5000FFB1-1551-4D11-854F-3822AC16DF18}" type="datetime1">
              <a:rPr lang="en-US" smtClean="0"/>
              <a:t>3/7/2023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3BE25F-B1C8-E739-5066-B019D08FF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solidFill>
            <a:srgbClr val="002060"/>
          </a:solidFill>
        </p:spPr>
        <p:txBody>
          <a:bodyPr/>
          <a:lstStyle>
            <a:lvl1pPr>
              <a:defRPr sz="1600">
                <a:solidFill>
                  <a:srgbClr val="92D050"/>
                </a:solidFill>
              </a:defRPr>
            </a:lvl1pPr>
          </a:lstStyle>
          <a:p>
            <a:r>
              <a:rPr lang="en-GB" b="1" dirty="0">
                <a:latin typeface="Cavolini" panose="03000502040302020204" pitchFamily="66" charset="0"/>
                <a:cs typeface="Cavolini" panose="03000502040302020204" pitchFamily="66" charset="0"/>
              </a:rPr>
              <a:t>ICBRITAE- 2023 </a:t>
            </a:r>
            <a:endParaRPr lang="en-US" b="1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BA6F8-D97C-2BE9-D184-AEF14858E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solidFill>
            <a:srgbClr val="002060"/>
          </a:solidFill>
        </p:spPr>
        <p:txBody>
          <a:bodyPr/>
          <a:lstStyle>
            <a:lvl1pPr>
              <a:defRPr>
                <a:solidFill>
                  <a:srgbClr val="92D050"/>
                </a:solidFill>
                <a:latin typeface="Cavolini" panose="03000502040302020204" pitchFamily="66" charset="0"/>
                <a:cs typeface="Cavolini" panose="03000502040302020204" pitchFamily="66" charset="0"/>
              </a:defRPr>
            </a:lvl1pPr>
          </a:lstStyle>
          <a:p>
            <a:fld id="{AF443BD1-93D5-4643-9B1F-BB222D16D4D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ADB559C-4ACB-07D8-9DB9-73C71B7B908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435" y="-5352"/>
            <a:ext cx="2431463" cy="1145701"/>
          </a:xfrm>
          <a:prstGeom prst="rect">
            <a:avLst/>
          </a:prstGeom>
          <a:ln>
            <a:noFill/>
          </a:ln>
        </p:spPr>
      </p:pic>
      <p:pic>
        <p:nvPicPr>
          <p:cNvPr id="7" name="Picture 6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2358C47D-19A7-5AA6-67EC-CD6589F29E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5515" y="139295"/>
            <a:ext cx="1453850" cy="303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149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4DA18-72E4-C888-B7F7-87C5EC95E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47E80-ED79-0F26-89E4-6AF88C660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342C77-D95B-A692-CA99-48AFF4FD32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80134F-FB9A-5C97-D821-3D07A1C971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solidFill>
            <a:srgbClr val="002060"/>
          </a:solidFill>
        </p:spPr>
        <p:txBody>
          <a:bodyPr/>
          <a:lstStyle>
            <a:lvl1pPr>
              <a:defRPr>
                <a:solidFill>
                  <a:srgbClr val="92D050"/>
                </a:solidFill>
                <a:latin typeface="Cavolini" panose="03000502040302020204" pitchFamily="66" charset="0"/>
                <a:cs typeface="Cavolini" panose="03000502040302020204" pitchFamily="66" charset="0"/>
              </a:defRPr>
            </a:lvl1pPr>
          </a:lstStyle>
          <a:p>
            <a:fld id="{201A0A96-DC64-4EF1-899A-F12CECB90AE7}" type="datetime1">
              <a:rPr lang="en-US" smtClean="0"/>
              <a:t>3/7/2023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AB691-32B4-6EE6-B638-E7725CEF7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solidFill>
            <a:srgbClr val="002060"/>
          </a:solidFill>
        </p:spPr>
        <p:txBody>
          <a:bodyPr/>
          <a:lstStyle>
            <a:lvl1pPr>
              <a:defRPr sz="1600">
                <a:solidFill>
                  <a:srgbClr val="92D050"/>
                </a:solidFill>
              </a:defRPr>
            </a:lvl1pPr>
          </a:lstStyle>
          <a:p>
            <a:r>
              <a:rPr lang="en-GB" b="1" dirty="0">
                <a:latin typeface="Cavolini" panose="03000502040302020204" pitchFamily="66" charset="0"/>
                <a:cs typeface="Cavolini" panose="03000502040302020204" pitchFamily="66" charset="0"/>
              </a:rPr>
              <a:t>ICBRITAE- 2023 </a:t>
            </a:r>
            <a:endParaRPr lang="en-US" b="1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514D0E-A081-9807-307A-FCB43BE10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solidFill>
            <a:srgbClr val="002060"/>
          </a:solidFill>
        </p:spPr>
        <p:txBody>
          <a:bodyPr/>
          <a:lstStyle>
            <a:lvl1pPr>
              <a:defRPr>
                <a:solidFill>
                  <a:srgbClr val="92D050"/>
                </a:solidFill>
                <a:latin typeface="Cavolini" panose="03000502040302020204" pitchFamily="66" charset="0"/>
                <a:cs typeface="Cavolini" panose="03000502040302020204" pitchFamily="66" charset="0"/>
              </a:defRPr>
            </a:lvl1pPr>
          </a:lstStyle>
          <a:p>
            <a:fld id="{AF443BD1-93D5-4643-9B1F-BB222D16D4D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D88D73F-67D3-4A47-1876-640A99148C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435" y="-5352"/>
            <a:ext cx="2431463" cy="1145701"/>
          </a:xfrm>
          <a:prstGeom prst="rect">
            <a:avLst/>
          </a:prstGeom>
          <a:ln>
            <a:noFill/>
          </a:ln>
        </p:spPr>
      </p:pic>
      <p:pic>
        <p:nvPicPr>
          <p:cNvPr id="10" name="Picture 9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57BFDF07-A132-5B56-0C5A-C008EA85A40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5515" y="139295"/>
            <a:ext cx="1453850" cy="303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529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75577-9824-659E-EE5E-42B7B870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37F5BC-7A19-3AE5-8DCC-E79B70885B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86F862-48E8-4AF4-DD3C-55C715C57A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451AA0-D8EC-481B-F7B8-59E0A6B43E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solidFill>
            <a:srgbClr val="002060"/>
          </a:solidFill>
        </p:spPr>
        <p:txBody>
          <a:bodyPr/>
          <a:lstStyle>
            <a:lvl1pPr>
              <a:defRPr>
                <a:solidFill>
                  <a:srgbClr val="92D050"/>
                </a:solidFill>
                <a:latin typeface="Cavolini" panose="03000502040302020204" pitchFamily="66" charset="0"/>
                <a:cs typeface="Cavolini" panose="03000502040302020204" pitchFamily="66" charset="0"/>
              </a:defRPr>
            </a:lvl1pPr>
          </a:lstStyle>
          <a:p>
            <a:fld id="{BF4C173E-5F2E-4A0E-85D6-F62617D22705}" type="datetime1">
              <a:rPr lang="en-US" smtClean="0"/>
              <a:t>3/7/2023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894046-C7EA-92C2-CDAF-9A9260712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solidFill>
            <a:srgbClr val="002060"/>
          </a:solidFill>
        </p:spPr>
        <p:txBody>
          <a:bodyPr/>
          <a:lstStyle>
            <a:lvl1pPr>
              <a:defRPr sz="1600">
                <a:solidFill>
                  <a:srgbClr val="92D050"/>
                </a:solidFill>
              </a:defRPr>
            </a:lvl1pPr>
          </a:lstStyle>
          <a:p>
            <a:r>
              <a:rPr lang="en-GB" b="1" dirty="0">
                <a:latin typeface="Cavolini" panose="03000502040302020204" pitchFamily="66" charset="0"/>
                <a:cs typeface="Cavolini" panose="03000502040302020204" pitchFamily="66" charset="0"/>
              </a:rPr>
              <a:t>ICBRITAE- 2023 </a:t>
            </a:r>
            <a:endParaRPr lang="en-US" b="1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4D41FA-1818-82E4-C626-8D2538930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solidFill>
            <a:srgbClr val="002060"/>
          </a:solidFill>
        </p:spPr>
        <p:txBody>
          <a:bodyPr/>
          <a:lstStyle>
            <a:lvl1pPr>
              <a:defRPr>
                <a:solidFill>
                  <a:srgbClr val="92D050"/>
                </a:solidFill>
                <a:latin typeface="Cavolini" panose="03000502040302020204" pitchFamily="66" charset="0"/>
                <a:cs typeface="Cavolini" panose="03000502040302020204" pitchFamily="66" charset="0"/>
              </a:defRPr>
            </a:lvl1pPr>
          </a:lstStyle>
          <a:p>
            <a:fld id="{AF443BD1-93D5-4643-9B1F-BB222D16D4D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8375E38-A60C-E92C-9C8B-3AFA3FBEB70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435" y="-5352"/>
            <a:ext cx="2431463" cy="1145701"/>
          </a:xfrm>
          <a:prstGeom prst="rect">
            <a:avLst/>
          </a:prstGeom>
          <a:ln>
            <a:noFill/>
          </a:ln>
        </p:spPr>
      </p:pic>
      <p:pic>
        <p:nvPicPr>
          <p:cNvPr id="10" name="Picture 9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D539B1A-2468-6C11-F213-D5D76FAE1C9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5515" y="139295"/>
            <a:ext cx="1453850" cy="303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562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185908-9B12-600C-A550-EF586E1B4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BB9017-441E-E21D-0604-541E60059D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9408C-224C-B51E-181F-FFABAFAC78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2D050"/>
                </a:solidFill>
                <a:latin typeface="Cavolini" panose="03000502040302020204" pitchFamily="66" charset="0"/>
                <a:cs typeface="Cavolini" panose="03000502040302020204" pitchFamily="66" charset="0"/>
              </a:defRPr>
            </a:lvl1pPr>
          </a:lstStyle>
          <a:p>
            <a:fld id="{B3D1AAB6-145E-4CF6-B428-05CFE43E311A}" type="datetime1">
              <a:rPr lang="en-US" smtClean="0"/>
              <a:t>3/7/2023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551F1-DFA6-BA0D-F187-8B678E3563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rgbClr val="92D050"/>
                </a:solidFill>
              </a:defRPr>
            </a:lvl1pPr>
          </a:lstStyle>
          <a:p>
            <a:r>
              <a:rPr lang="en-GB" b="1" dirty="0">
                <a:latin typeface="Cavolini" panose="03000502040302020204" pitchFamily="66" charset="0"/>
                <a:cs typeface="Cavolini" panose="03000502040302020204" pitchFamily="66" charset="0"/>
              </a:rPr>
              <a:t>ICBRITAE- 2023 </a:t>
            </a:r>
            <a:endParaRPr lang="en-US" b="1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B70B44-C307-7C67-E552-E49430024C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2D050"/>
                </a:solidFill>
                <a:latin typeface="Cavolini" panose="03000502040302020204" pitchFamily="66" charset="0"/>
                <a:cs typeface="Cavolini" panose="03000502040302020204" pitchFamily="66" charset="0"/>
              </a:defRPr>
            </a:lvl1pPr>
          </a:lstStyle>
          <a:p>
            <a:fld id="{AF443BD1-93D5-4643-9B1F-BB222D16D4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08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A37C0-660B-CF22-4E41-DF0FB3868E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C453D-0771-1208-FF27-9B33CAC0B2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 names 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</a:p>
        </p:txBody>
      </p:sp>
    </p:spTree>
    <p:extLst>
      <p:ext uri="{BB962C8B-B14F-4D97-AF65-F5344CB8AC3E}">
        <p14:creationId xmlns:p14="http://schemas.microsoft.com/office/powerpoint/2010/main" val="2412622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50013-21D9-6125-6746-B1EE0CA7C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92599-717E-DBBE-4681-BDDCBDC4F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B20A7-FB0D-D40A-589E-E7723B101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7FDC4-CFA4-4571-91B1-A250101B72E9}" type="datetime1">
              <a:rPr lang="en-US" smtClean="0"/>
              <a:t>3/7/2023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995F1-07B1-9A19-DC85-71502F1AC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>
                <a:latin typeface="Cavolini" panose="03000502040302020204" pitchFamily="66" charset="0"/>
                <a:cs typeface="Cavolini" panose="03000502040302020204" pitchFamily="66" charset="0"/>
              </a:rPr>
              <a:t>ICBRITAE- 2023 </a:t>
            </a:r>
            <a:endParaRPr lang="en-US" b="1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68575-F532-1D66-2DC9-210B417C3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43BD1-93D5-4643-9B1F-BB222D16D4D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630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A4E75-F421-F38E-B48F-96E6204E4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AEDEB2-3247-E8D1-A93D-0845E0B4E1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0DB31C-2EFC-0165-0621-DB0849AF7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149C3-A546-404B-8FD9-EA0455D73CCC}" type="datetime1">
              <a:rPr lang="en-US" smtClean="0"/>
              <a:t>3/7/2023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58093-9289-8A11-7B36-C095373EC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>
                <a:latin typeface="Cavolini" panose="03000502040302020204" pitchFamily="66" charset="0"/>
                <a:cs typeface="Cavolini" panose="03000502040302020204" pitchFamily="66" charset="0"/>
              </a:rPr>
              <a:t>ICBRITAE- 2023 </a:t>
            </a:r>
            <a:endParaRPr lang="en-US" b="1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90A90F-D553-EC21-F022-E1B3C8C42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43BD1-93D5-4643-9B1F-BB222D16D4D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513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82D7F-0F8A-B5F0-6BCA-670D7283F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15132-1987-A7BA-14D5-41467334935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334C1D-4901-0FE8-FEA9-22DD73F3AAB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1C113F-8CFE-8B08-D1B9-613A018F4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8098-3B99-47EF-845C-A6E1A7558D99}" type="datetime1">
              <a:rPr lang="en-US" smtClean="0"/>
              <a:t>3/7/2023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4A9613-F497-530D-E66F-F13F66E24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>
                <a:latin typeface="Cavolini" panose="03000502040302020204" pitchFamily="66" charset="0"/>
                <a:cs typeface="Cavolini" panose="03000502040302020204" pitchFamily="66" charset="0"/>
              </a:rPr>
              <a:t>ICBRITAE- 2023 </a:t>
            </a:r>
            <a:endParaRPr lang="en-US" b="1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C732B4-9B77-05A7-FE77-E0E91B466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43BD1-93D5-4643-9B1F-BB222D16D4D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803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5EBB6-1928-EF0A-76C4-43A2A6550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E5D24B-FDF7-DD60-6DED-9CAD5E88B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95A78-BF52-4E7F-8AD0-D054C0CD521F}" type="datetime1">
              <a:rPr lang="en-US" smtClean="0"/>
              <a:t>3/7/2023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9CCD99-7CC8-2708-6A63-036980BC0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>
                <a:latin typeface="Cavolini" panose="03000502040302020204" pitchFamily="66" charset="0"/>
                <a:cs typeface="Cavolini" panose="03000502040302020204" pitchFamily="66" charset="0"/>
              </a:rPr>
              <a:t>ICBRITAE- 2023 </a:t>
            </a:r>
            <a:endParaRPr lang="en-US" b="1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7905EA-1B2B-65F3-0958-0B351C451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43BD1-93D5-4643-9B1F-BB222D16D4D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103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B4CF6B-13D1-CFFB-7427-4ADCB311B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0FFB1-1551-4D11-854F-3822AC16DF18}" type="datetime1">
              <a:rPr lang="en-US" smtClean="0"/>
              <a:t>3/7/2023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D63FBA-ED2E-D4D9-6948-44A47D331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>
                <a:latin typeface="Cavolini" panose="03000502040302020204" pitchFamily="66" charset="0"/>
                <a:cs typeface="Cavolini" panose="03000502040302020204" pitchFamily="66" charset="0"/>
              </a:rPr>
              <a:t>ICBRITAE- 2023 </a:t>
            </a:r>
            <a:endParaRPr lang="en-US" b="1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1CDD7E-5F84-FA55-74C8-216F8C98C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43BD1-93D5-4643-9B1F-BB222D16D4D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646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0D4AA-9BA5-5A23-E67F-DD0B83425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134FA-465B-07DA-C95E-11485118F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31A91B-63F6-3E81-948B-77FA6708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AFCDDD-33F3-E167-C5C8-C7D3A51E8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0A96-DC64-4EF1-899A-F12CECB90AE7}" type="datetime1">
              <a:rPr lang="en-US" smtClean="0"/>
              <a:t>3/7/2023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1460EB-363E-8CF5-2B0C-C0648A6F8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>
                <a:latin typeface="Cavolini" panose="03000502040302020204" pitchFamily="66" charset="0"/>
                <a:cs typeface="Cavolini" panose="03000502040302020204" pitchFamily="66" charset="0"/>
              </a:rPr>
              <a:t>ICBRITAE- 2023 </a:t>
            </a:r>
            <a:endParaRPr lang="en-US" b="1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BFFC1C-E33E-1D29-4A56-BE0DC49D5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43BD1-93D5-4643-9B1F-BB222D16D4D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05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07A2-A021-8A3D-A9C9-FA282A7BA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E0BDEA-DEEC-8A92-BAE7-8CD126C0C42E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D79BC3-77E4-B6C6-6F96-6C385EA1EEA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4038F-A463-D281-FEAC-5907290E0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C173E-5F2E-4A0E-85D6-F62617D22705}" type="datetime1">
              <a:rPr lang="en-US" smtClean="0"/>
              <a:t>3/7/2023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786BB1-F06B-3B14-4B14-AB5F62FA3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>
                <a:latin typeface="Cavolini" panose="03000502040302020204" pitchFamily="66" charset="0"/>
                <a:cs typeface="Cavolini" panose="03000502040302020204" pitchFamily="66" charset="0"/>
              </a:rPr>
              <a:t>ICBRITAE- 2023 </a:t>
            </a:r>
            <a:endParaRPr lang="en-US" b="1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04FDA0-DB9E-9874-BA4E-E7664AE4C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43BD1-93D5-4643-9B1F-BB222D16D4D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64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32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Cambria</vt:lpstr>
      <vt:lpstr>Cavolini</vt:lpstr>
      <vt:lpstr>Times New Roman</vt:lpstr>
      <vt:lpstr>Office Theme</vt:lpstr>
      <vt:lpstr>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Cham Tharupath</dc:creator>
  <cp:lastModifiedBy>Cham Tharupath</cp:lastModifiedBy>
  <cp:revision>1</cp:revision>
  <dcterms:created xsi:type="dcterms:W3CDTF">2023-02-28T17:52:06Z</dcterms:created>
  <dcterms:modified xsi:type="dcterms:W3CDTF">2023-03-07T10:16:39Z</dcterms:modified>
</cp:coreProperties>
</file>